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58" r:id="rId5"/>
    <p:sldId id="272" r:id="rId6"/>
    <p:sldId id="259" r:id="rId7"/>
    <p:sldId id="277" r:id="rId8"/>
    <p:sldId id="260" r:id="rId9"/>
    <p:sldId id="261" r:id="rId10"/>
    <p:sldId id="271" r:id="rId11"/>
    <p:sldId id="262" r:id="rId12"/>
    <p:sldId id="279" r:id="rId13"/>
    <p:sldId id="263" r:id="rId14"/>
    <p:sldId id="264" r:id="rId15"/>
    <p:sldId id="273" r:id="rId16"/>
    <p:sldId id="265" r:id="rId17"/>
    <p:sldId id="266" r:id="rId18"/>
    <p:sldId id="267" r:id="rId19"/>
    <p:sldId id="274" r:id="rId20"/>
    <p:sldId id="268" r:id="rId21"/>
    <p:sldId id="275" r:id="rId22"/>
    <p:sldId id="269" r:id="rId23"/>
    <p:sldId id="276" r:id="rId24"/>
    <p:sldId id="270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0E0"/>
    <a:srgbClr val="9FF6FF"/>
    <a:srgbClr val="075674"/>
    <a:srgbClr val="4472C4"/>
    <a:srgbClr val="000000"/>
    <a:srgbClr val="00E5FF"/>
    <a:srgbClr val="76FF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B475C-BD0B-425E-B81F-A0DD13C95651}" v="102" dt="2025-09-24T06:23:10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8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Abdul Rahman" userId="9eae4720e1ca8fee" providerId="LiveId" clId="{AFCA80B9-3B52-4363-AC12-577E60C15D71}"/>
    <pc:docChg chg="undo custSel addSld delSld modSld sldOrd modMainMaster">
      <pc:chgData name="Mohammed Abdul Rahman" userId="9eae4720e1ca8fee" providerId="LiveId" clId="{AFCA80B9-3B52-4363-AC12-577E60C15D71}" dt="2025-09-24T12:40:04.995" v="938" actId="20577"/>
      <pc:docMkLst>
        <pc:docMk/>
      </pc:docMkLst>
      <pc:sldChg chg="modTransition">
        <pc:chgData name="Mohammed Abdul Rahman" userId="9eae4720e1ca8fee" providerId="LiveId" clId="{AFCA80B9-3B52-4363-AC12-577E60C15D71}" dt="2025-09-22T13:11:48.067" v="884"/>
        <pc:sldMkLst>
          <pc:docMk/>
          <pc:sldMk cId="794690628" sldId="256"/>
        </pc:sldMkLst>
      </pc:sldChg>
      <pc:sldChg chg="addSp delSp mod modTransition">
        <pc:chgData name="Mohammed Abdul Rahman" userId="9eae4720e1ca8fee" providerId="LiveId" clId="{AFCA80B9-3B52-4363-AC12-577E60C15D71}" dt="2025-09-22T13:11:48.067" v="884"/>
        <pc:sldMkLst>
          <pc:docMk/>
          <pc:sldMk cId="905524760" sldId="257"/>
        </pc:sldMkLst>
      </pc:sldChg>
      <pc:sldChg chg="modSp mod modTransition">
        <pc:chgData name="Mohammed Abdul Rahman" userId="9eae4720e1ca8fee" providerId="LiveId" clId="{AFCA80B9-3B52-4363-AC12-577E60C15D71}" dt="2025-09-22T13:11:48.067" v="884"/>
        <pc:sldMkLst>
          <pc:docMk/>
          <pc:sldMk cId="158666055" sldId="258"/>
        </pc:sldMkLst>
        <pc:spChg chg="mod">
          <ac:chgData name="Mohammed Abdul Rahman" userId="9eae4720e1ca8fee" providerId="LiveId" clId="{AFCA80B9-3B52-4363-AC12-577E60C15D71}" dt="2025-09-22T11:58:12.489" v="48" actId="313"/>
          <ac:spMkLst>
            <pc:docMk/>
            <pc:sldMk cId="158666055" sldId="258"/>
            <ac:spMk id="9" creationId="{CC7BDB7D-119E-0366-F82C-6794A6A2A69C}"/>
          </ac:spMkLst>
        </pc:spChg>
      </pc:sldChg>
      <pc:sldChg chg="modTransition">
        <pc:chgData name="Mohammed Abdul Rahman" userId="9eae4720e1ca8fee" providerId="LiveId" clId="{AFCA80B9-3B52-4363-AC12-577E60C15D71}" dt="2025-09-22T13:11:48.067" v="884"/>
        <pc:sldMkLst>
          <pc:docMk/>
          <pc:sldMk cId="3956213280" sldId="259"/>
        </pc:sldMkLst>
      </pc:sldChg>
      <pc:sldChg chg="modTransition">
        <pc:chgData name="Mohammed Abdul Rahman" userId="9eae4720e1ca8fee" providerId="LiveId" clId="{AFCA80B9-3B52-4363-AC12-577E60C15D71}" dt="2025-09-22T13:11:48.067" v="884"/>
        <pc:sldMkLst>
          <pc:docMk/>
          <pc:sldMk cId="3239243633" sldId="260"/>
        </pc:sldMkLst>
      </pc:sldChg>
      <pc:sldChg chg="addSp modSp modTransition">
        <pc:chgData name="Mohammed Abdul Rahman" userId="9eae4720e1ca8fee" providerId="LiveId" clId="{AFCA80B9-3B52-4363-AC12-577E60C15D71}" dt="2025-09-22T13:11:48.067" v="884"/>
        <pc:sldMkLst>
          <pc:docMk/>
          <pc:sldMk cId="3437512137" sldId="261"/>
        </pc:sldMkLst>
      </pc:sldChg>
      <pc:sldChg chg="modTransition">
        <pc:chgData name="Mohammed Abdul Rahman" userId="9eae4720e1ca8fee" providerId="LiveId" clId="{AFCA80B9-3B52-4363-AC12-577E60C15D71}" dt="2025-09-22T13:11:48.067" v="884"/>
        <pc:sldMkLst>
          <pc:docMk/>
          <pc:sldMk cId="1178158186" sldId="262"/>
        </pc:sldMkLst>
      </pc:sldChg>
      <pc:sldChg chg="modSp mod modTransition">
        <pc:chgData name="Mohammed Abdul Rahman" userId="9eae4720e1ca8fee" providerId="LiveId" clId="{AFCA80B9-3B52-4363-AC12-577E60C15D71}" dt="2025-09-24T12:40:04.995" v="938" actId="20577"/>
        <pc:sldMkLst>
          <pc:docMk/>
          <pc:sldMk cId="2509193331" sldId="263"/>
        </pc:sldMkLst>
        <pc:spChg chg="mod">
          <ac:chgData name="Mohammed Abdul Rahman" userId="9eae4720e1ca8fee" providerId="LiveId" clId="{AFCA80B9-3B52-4363-AC12-577E60C15D71}" dt="2025-09-24T12:40:04.995" v="938" actId="20577"/>
          <ac:spMkLst>
            <pc:docMk/>
            <pc:sldMk cId="2509193331" sldId="263"/>
            <ac:spMk id="10" creationId="{1E3DD0AC-D84F-280C-6356-F790AD5168B9}"/>
          </ac:spMkLst>
        </pc:spChg>
      </pc:sldChg>
      <pc:sldChg chg="modTransition">
        <pc:chgData name="Mohammed Abdul Rahman" userId="9eae4720e1ca8fee" providerId="LiveId" clId="{AFCA80B9-3B52-4363-AC12-577E60C15D71}" dt="2025-09-22T13:11:48.067" v="884"/>
        <pc:sldMkLst>
          <pc:docMk/>
          <pc:sldMk cId="3812260978" sldId="264"/>
        </pc:sldMkLst>
      </pc:sldChg>
      <pc:sldChg chg="modTransition">
        <pc:chgData name="Mohammed Abdul Rahman" userId="9eae4720e1ca8fee" providerId="LiveId" clId="{AFCA80B9-3B52-4363-AC12-577E60C15D71}" dt="2025-09-22T13:11:48.067" v="884"/>
        <pc:sldMkLst>
          <pc:docMk/>
          <pc:sldMk cId="3025859510" sldId="265"/>
        </pc:sldMkLst>
      </pc:sldChg>
      <pc:sldChg chg="modTransition">
        <pc:chgData name="Mohammed Abdul Rahman" userId="9eae4720e1ca8fee" providerId="LiveId" clId="{AFCA80B9-3B52-4363-AC12-577E60C15D71}" dt="2025-09-22T13:11:48.067" v="884"/>
        <pc:sldMkLst>
          <pc:docMk/>
          <pc:sldMk cId="1846452425" sldId="266"/>
        </pc:sldMkLst>
      </pc:sldChg>
      <pc:sldChg chg="modSp mod modTransition">
        <pc:chgData name="Mohammed Abdul Rahman" userId="9eae4720e1ca8fee" providerId="LiveId" clId="{AFCA80B9-3B52-4363-AC12-577E60C15D71}" dt="2025-09-22T13:11:48.067" v="884"/>
        <pc:sldMkLst>
          <pc:docMk/>
          <pc:sldMk cId="1302049383" sldId="267"/>
        </pc:sldMkLst>
        <pc:spChg chg="mod">
          <ac:chgData name="Mohammed Abdul Rahman" userId="9eae4720e1ca8fee" providerId="LiveId" clId="{AFCA80B9-3B52-4363-AC12-577E60C15D71}" dt="2025-09-22T12:31:31.514" v="404" actId="20577"/>
          <ac:spMkLst>
            <pc:docMk/>
            <pc:sldMk cId="1302049383" sldId="267"/>
            <ac:spMk id="8" creationId="{6BDF17EF-D6C9-7AE9-39A5-3409C5D5BE27}"/>
          </ac:spMkLst>
        </pc:spChg>
      </pc:sldChg>
      <pc:sldChg chg="modSp mod modTransition">
        <pc:chgData name="Mohammed Abdul Rahman" userId="9eae4720e1ca8fee" providerId="LiveId" clId="{AFCA80B9-3B52-4363-AC12-577E60C15D71}" dt="2025-09-22T13:11:48.067" v="884"/>
        <pc:sldMkLst>
          <pc:docMk/>
          <pc:sldMk cId="1683519855" sldId="268"/>
        </pc:sldMkLst>
        <pc:spChg chg="mod">
          <ac:chgData name="Mohammed Abdul Rahman" userId="9eae4720e1ca8fee" providerId="LiveId" clId="{AFCA80B9-3B52-4363-AC12-577E60C15D71}" dt="2025-09-22T12:34:14.765" v="452" actId="20577"/>
          <ac:spMkLst>
            <pc:docMk/>
            <pc:sldMk cId="1683519855" sldId="268"/>
            <ac:spMk id="8" creationId="{7C84B815-E505-5E5D-E296-A56D24EDAE86}"/>
          </ac:spMkLst>
        </pc:spChg>
      </pc:sldChg>
      <pc:sldChg chg="modSp mod modTransition">
        <pc:chgData name="Mohammed Abdul Rahman" userId="9eae4720e1ca8fee" providerId="LiveId" clId="{AFCA80B9-3B52-4363-AC12-577E60C15D71}" dt="2025-09-22T13:11:48.067" v="884"/>
        <pc:sldMkLst>
          <pc:docMk/>
          <pc:sldMk cId="1856920242" sldId="269"/>
        </pc:sldMkLst>
        <pc:spChg chg="mod">
          <ac:chgData name="Mohammed Abdul Rahman" userId="9eae4720e1ca8fee" providerId="LiveId" clId="{AFCA80B9-3B52-4363-AC12-577E60C15D71}" dt="2025-09-22T12:34:29.351" v="489" actId="20577"/>
          <ac:spMkLst>
            <pc:docMk/>
            <pc:sldMk cId="1856920242" sldId="269"/>
            <ac:spMk id="8" creationId="{3777127D-1135-E310-884A-29DA7330809E}"/>
          </ac:spMkLst>
        </pc:spChg>
      </pc:sldChg>
      <pc:sldChg chg="modTransition">
        <pc:chgData name="Mohammed Abdul Rahman" userId="9eae4720e1ca8fee" providerId="LiveId" clId="{AFCA80B9-3B52-4363-AC12-577E60C15D71}" dt="2025-09-22T13:11:54.489" v="885"/>
        <pc:sldMkLst>
          <pc:docMk/>
          <pc:sldMk cId="2456583922" sldId="270"/>
        </pc:sldMkLst>
      </pc:sldChg>
      <pc:sldChg chg="addSp modSp new mod ord modTransition setBg">
        <pc:chgData name="Mohammed Abdul Rahman" userId="9eae4720e1ca8fee" providerId="LiveId" clId="{AFCA80B9-3B52-4363-AC12-577E60C15D71}" dt="2025-09-22T13:11:48.067" v="884"/>
        <pc:sldMkLst>
          <pc:docMk/>
          <pc:sldMk cId="3653153281" sldId="271"/>
        </pc:sldMkLst>
        <pc:spChg chg="add mod">
          <ac:chgData name="Mohammed Abdul Rahman" userId="9eae4720e1ca8fee" providerId="LiveId" clId="{AFCA80B9-3B52-4363-AC12-577E60C15D71}" dt="2025-09-22T12:12:28.798" v="165" actId="313"/>
          <ac:spMkLst>
            <pc:docMk/>
            <pc:sldMk cId="3653153281" sldId="271"/>
            <ac:spMk id="2" creationId="{D12F1EE9-BA16-6609-EE94-3416F86C015A}"/>
          </ac:spMkLst>
        </pc:spChg>
        <pc:spChg chg="add mod">
          <ac:chgData name="Mohammed Abdul Rahman" userId="9eae4720e1ca8fee" providerId="LiveId" clId="{AFCA80B9-3B52-4363-AC12-577E60C15D71}" dt="2025-09-22T12:13:29.263" v="199" actId="1076"/>
          <ac:spMkLst>
            <pc:docMk/>
            <pc:sldMk cId="3653153281" sldId="271"/>
            <ac:spMk id="5" creationId="{33D58A2A-70A9-6CA1-AF13-7774D04A9146}"/>
          </ac:spMkLst>
        </pc:spChg>
        <pc:spChg chg="add mod">
          <ac:chgData name="Mohammed Abdul Rahman" userId="9eae4720e1ca8fee" providerId="LiveId" clId="{AFCA80B9-3B52-4363-AC12-577E60C15D71}" dt="2025-09-22T12:13:21.575" v="198" actId="20577"/>
          <ac:spMkLst>
            <pc:docMk/>
            <pc:sldMk cId="3653153281" sldId="271"/>
            <ac:spMk id="6" creationId="{822748F7-1723-3B1D-2C0D-16EEFD5534A0}"/>
          </ac:spMkLst>
        </pc:spChg>
        <pc:picChg chg="add mod">
          <ac:chgData name="Mohammed Abdul Rahman" userId="9eae4720e1ca8fee" providerId="LiveId" clId="{AFCA80B9-3B52-4363-AC12-577E60C15D71}" dt="2025-09-22T12:12:03.132" v="146" actId="1076"/>
          <ac:picMkLst>
            <pc:docMk/>
            <pc:sldMk cId="3653153281" sldId="271"/>
            <ac:picMk id="3" creationId="{90472F68-19B4-770C-C298-20A841CB41DF}"/>
          </ac:picMkLst>
        </pc:picChg>
        <pc:picChg chg="add mod">
          <ac:chgData name="Mohammed Abdul Rahman" userId="9eae4720e1ca8fee" providerId="LiveId" clId="{AFCA80B9-3B52-4363-AC12-577E60C15D71}" dt="2025-09-22T12:11:57.386" v="145" actId="1076"/>
          <ac:picMkLst>
            <pc:docMk/>
            <pc:sldMk cId="3653153281" sldId="271"/>
            <ac:picMk id="4" creationId="{D26522F2-830A-8B2E-78C5-7153D7C9F617}"/>
          </ac:picMkLst>
        </pc:picChg>
      </pc:sldChg>
      <pc:sldChg chg="addSp modSp add mod ord modTransition setBg">
        <pc:chgData name="Mohammed Abdul Rahman" userId="9eae4720e1ca8fee" providerId="LiveId" clId="{AFCA80B9-3B52-4363-AC12-577E60C15D71}" dt="2025-09-22T13:11:48.067" v="884"/>
        <pc:sldMkLst>
          <pc:docMk/>
          <pc:sldMk cId="1888928752" sldId="272"/>
        </pc:sldMkLst>
        <pc:spChg chg="add mod">
          <ac:chgData name="Mohammed Abdul Rahman" userId="9eae4720e1ca8fee" providerId="LiveId" clId="{AFCA80B9-3B52-4363-AC12-577E60C15D71}" dt="2025-09-22T12:05:22.564" v="98" actId="113"/>
          <ac:spMkLst>
            <pc:docMk/>
            <pc:sldMk cId="1888928752" sldId="272"/>
            <ac:spMk id="3" creationId="{3A9C0609-AA31-735C-806F-F381EE21AE5E}"/>
          </ac:spMkLst>
        </pc:spChg>
        <pc:picChg chg="add mod">
          <ac:chgData name="Mohammed Abdul Rahman" userId="9eae4720e1ca8fee" providerId="LiveId" clId="{AFCA80B9-3B52-4363-AC12-577E60C15D71}" dt="2025-09-22T12:06:18.020" v="101" actId="1076"/>
          <ac:picMkLst>
            <pc:docMk/>
            <pc:sldMk cId="1888928752" sldId="272"/>
            <ac:picMk id="2" creationId="{2C7F2270-9454-4CD8-2732-741BCB303DC7}"/>
          </ac:picMkLst>
        </pc:picChg>
      </pc:sldChg>
      <pc:sldChg chg="addSp delSp modSp add del mod ord modTransition setBg">
        <pc:chgData name="Mohammed Abdul Rahman" userId="9eae4720e1ca8fee" providerId="LiveId" clId="{AFCA80B9-3B52-4363-AC12-577E60C15D71}" dt="2025-09-24T12:39:54.094" v="937" actId="14100"/>
        <pc:sldMkLst>
          <pc:docMk/>
          <pc:sldMk cId="1023904281" sldId="273"/>
        </pc:sldMkLst>
        <pc:spChg chg="add mod">
          <ac:chgData name="Mohammed Abdul Rahman" userId="9eae4720e1ca8fee" providerId="LiveId" clId="{AFCA80B9-3B52-4363-AC12-577E60C15D71}" dt="2025-09-22T12:16:36.918" v="247" actId="20577"/>
          <ac:spMkLst>
            <pc:docMk/>
            <pc:sldMk cId="1023904281" sldId="273"/>
            <ac:spMk id="2" creationId="{B5FE7B16-9AAA-4466-7CC4-2BB6D5636444}"/>
          </ac:spMkLst>
        </pc:spChg>
        <pc:picChg chg="add mod">
          <ac:chgData name="Mohammed Abdul Rahman" userId="9eae4720e1ca8fee" providerId="LiveId" clId="{AFCA80B9-3B52-4363-AC12-577E60C15D71}" dt="2025-09-24T12:39:54.094" v="937" actId="14100"/>
          <ac:picMkLst>
            <pc:docMk/>
            <pc:sldMk cId="1023904281" sldId="273"/>
            <ac:picMk id="3" creationId="{2469B35A-B4EC-2034-08A9-F9BE4EB96DD0}"/>
          </ac:picMkLst>
        </pc:picChg>
        <pc:picChg chg="add del mod">
          <ac:chgData name="Mohammed Abdul Rahman" userId="9eae4720e1ca8fee" providerId="LiveId" clId="{AFCA80B9-3B52-4363-AC12-577E60C15D71}" dt="2025-09-24T12:39:46.934" v="936" actId="478"/>
          <ac:picMkLst>
            <pc:docMk/>
            <pc:sldMk cId="1023904281" sldId="273"/>
            <ac:picMk id="4" creationId="{8A21390A-C60C-3041-4FE7-2289E7878B1E}"/>
          </ac:picMkLst>
        </pc:picChg>
        <pc:picChg chg="add mod">
          <ac:chgData name="Mohammed Abdul Rahman" userId="9eae4720e1ca8fee" providerId="LiveId" clId="{AFCA80B9-3B52-4363-AC12-577E60C15D71}" dt="2025-09-22T12:16:23.758" v="221" actId="14100"/>
          <ac:picMkLst>
            <pc:docMk/>
            <pc:sldMk cId="1023904281" sldId="273"/>
            <ac:picMk id="5" creationId="{50178437-350E-7DDA-6DD6-A8215D6BD249}"/>
          </ac:picMkLst>
        </pc:picChg>
      </pc:sldChg>
      <pc:sldChg chg="addSp modSp add mod modTransition setBg">
        <pc:chgData name="Mohammed Abdul Rahman" userId="9eae4720e1ca8fee" providerId="LiveId" clId="{AFCA80B9-3B52-4363-AC12-577E60C15D71}" dt="2025-09-24T06:21:28.762" v="912" actId="1076"/>
        <pc:sldMkLst>
          <pc:docMk/>
          <pc:sldMk cId="848420317" sldId="274"/>
        </pc:sldMkLst>
        <pc:spChg chg="add mod">
          <ac:chgData name="Mohammed Abdul Rahman" userId="9eae4720e1ca8fee" providerId="LiveId" clId="{AFCA80B9-3B52-4363-AC12-577E60C15D71}" dt="2025-09-24T06:19:25.015" v="890" actId="1076"/>
          <ac:spMkLst>
            <pc:docMk/>
            <pc:sldMk cId="848420317" sldId="274"/>
            <ac:spMk id="2" creationId="{BA60CCEC-ACF4-31E5-EDAD-61EB1B63569E}"/>
          </ac:spMkLst>
        </pc:spChg>
        <pc:picChg chg="add mod">
          <ac:chgData name="Mohammed Abdul Rahman" userId="9eae4720e1ca8fee" providerId="LiveId" clId="{AFCA80B9-3B52-4363-AC12-577E60C15D71}" dt="2025-09-24T06:21:24.320" v="911" actId="1076"/>
          <ac:picMkLst>
            <pc:docMk/>
            <pc:sldMk cId="848420317" sldId="274"/>
            <ac:picMk id="3" creationId="{6769FBFE-A36B-73A6-5AA9-BBB21BD46B23}"/>
          </ac:picMkLst>
        </pc:picChg>
        <pc:picChg chg="add mod">
          <ac:chgData name="Mohammed Abdul Rahman" userId="9eae4720e1ca8fee" providerId="LiveId" clId="{AFCA80B9-3B52-4363-AC12-577E60C15D71}" dt="2025-09-24T06:21:28.762" v="912" actId="1076"/>
          <ac:picMkLst>
            <pc:docMk/>
            <pc:sldMk cId="848420317" sldId="274"/>
            <ac:picMk id="4" creationId="{691AF713-E1FC-054E-F1CC-FC6BC09065D8}"/>
          </ac:picMkLst>
        </pc:picChg>
        <pc:picChg chg="add mod">
          <ac:chgData name="Mohammed Abdul Rahman" userId="9eae4720e1ca8fee" providerId="LiveId" clId="{AFCA80B9-3B52-4363-AC12-577E60C15D71}" dt="2025-09-24T06:21:00.966" v="907" actId="14100"/>
          <ac:picMkLst>
            <pc:docMk/>
            <pc:sldMk cId="848420317" sldId="274"/>
            <ac:picMk id="6" creationId="{759BC49C-9DBF-5559-ED36-67CD0BA67CA3}"/>
          </ac:picMkLst>
        </pc:picChg>
        <pc:picChg chg="add mod">
          <ac:chgData name="Mohammed Abdul Rahman" userId="9eae4720e1ca8fee" providerId="LiveId" clId="{AFCA80B9-3B52-4363-AC12-577E60C15D71}" dt="2025-09-24T06:20:52.048" v="905" actId="14100"/>
          <ac:picMkLst>
            <pc:docMk/>
            <pc:sldMk cId="848420317" sldId="274"/>
            <ac:picMk id="8" creationId="{A261ECBF-4686-0328-E9D6-11EAB9593C62}"/>
          </ac:picMkLst>
        </pc:picChg>
      </pc:sldChg>
      <pc:sldChg chg="addSp modSp add mod modTransition setBg">
        <pc:chgData name="Mohammed Abdul Rahman" userId="9eae4720e1ca8fee" providerId="LiveId" clId="{AFCA80B9-3B52-4363-AC12-577E60C15D71}" dt="2025-09-24T06:23:52.857" v="935" actId="1076"/>
        <pc:sldMkLst>
          <pc:docMk/>
          <pc:sldMk cId="3064263630" sldId="275"/>
        </pc:sldMkLst>
        <pc:spChg chg="add mod">
          <ac:chgData name="Mohammed Abdul Rahman" userId="9eae4720e1ca8fee" providerId="LiveId" clId="{AFCA80B9-3B52-4363-AC12-577E60C15D71}" dt="2025-09-24T06:21:47.402" v="913" actId="1076"/>
          <ac:spMkLst>
            <pc:docMk/>
            <pc:sldMk cId="3064263630" sldId="275"/>
            <ac:spMk id="2" creationId="{BE574848-665D-D8FD-6682-C91E72BD80F0}"/>
          </ac:spMkLst>
        </pc:spChg>
        <pc:picChg chg="add mod">
          <ac:chgData name="Mohammed Abdul Rahman" userId="9eae4720e1ca8fee" providerId="LiveId" clId="{AFCA80B9-3B52-4363-AC12-577E60C15D71}" dt="2025-09-24T06:22:48.829" v="923" actId="14100"/>
          <ac:picMkLst>
            <pc:docMk/>
            <pc:sldMk cId="3064263630" sldId="275"/>
            <ac:picMk id="3" creationId="{7D4CF6D6-CBDC-7E0D-FAD1-B118F45E7427}"/>
          </ac:picMkLst>
        </pc:picChg>
        <pc:picChg chg="add mod">
          <ac:chgData name="Mohammed Abdul Rahman" userId="9eae4720e1ca8fee" providerId="LiveId" clId="{AFCA80B9-3B52-4363-AC12-577E60C15D71}" dt="2025-09-24T06:22:55.558" v="925" actId="14100"/>
          <ac:picMkLst>
            <pc:docMk/>
            <pc:sldMk cId="3064263630" sldId="275"/>
            <ac:picMk id="4" creationId="{11D9457A-9F3D-0C23-FE3D-E27212CC76A4}"/>
          </ac:picMkLst>
        </pc:picChg>
        <pc:picChg chg="add mod">
          <ac:chgData name="Mohammed Abdul Rahman" userId="9eae4720e1ca8fee" providerId="LiveId" clId="{AFCA80B9-3B52-4363-AC12-577E60C15D71}" dt="2025-09-24T06:22:58.388" v="926" actId="14100"/>
          <ac:picMkLst>
            <pc:docMk/>
            <pc:sldMk cId="3064263630" sldId="275"/>
            <ac:picMk id="6" creationId="{01B432C3-EC46-39BD-3CCD-C5B6933EEF7B}"/>
          </ac:picMkLst>
        </pc:picChg>
        <pc:picChg chg="add mod">
          <ac:chgData name="Mohammed Abdul Rahman" userId="9eae4720e1ca8fee" providerId="LiveId" clId="{AFCA80B9-3B52-4363-AC12-577E60C15D71}" dt="2025-09-24T06:23:49.350" v="934" actId="1076"/>
          <ac:picMkLst>
            <pc:docMk/>
            <pc:sldMk cId="3064263630" sldId="275"/>
            <ac:picMk id="8" creationId="{5E9E87DC-0E62-98A7-715C-8E8B5CF3E403}"/>
          </ac:picMkLst>
        </pc:picChg>
        <pc:picChg chg="add mod">
          <ac:chgData name="Mohammed Abdul Rahman" userId="9eae4720e1ca8fee" providerId="LiveId" clId="{AFCA80B9-3B52-4363-AC12-577E60C15D71}" dt="2025-09-24T06:23:52.857" v="935" actId="1076"/>
          <ac:picMkLst>
            <pc:docMk/>
            <pc:sldMk cId="3064263630" sldId="275"/>
            <ac:picMk id="10" creationId="{C4A6B015-19F5-714C-E3FA-277BB395AD12}"/>
          </ac:picMkLst>
        </pc:picChg>
      </pc:sldChg>
      <pc:sldChg chg="addSp modSp add mod modTransition setBg">
        <pc:chgData name="Mohammed Abdul Rahman" userId="9eae4720e1ca8fee" providerId="LiveId" clId="{AFCA80B9-3B52-4363-AC12-577E60C15D71}" dt="2025-09-22T13:11:48.067" v="884"/>
        <pc:sldMkLst>
          <pc:docMk/>
          <pc:sldMk cId="657889485" sldId="276"/>
        </pc:sldMkLst>
        <pc:spChg chg="add mod">
          <ac:chgData name="Mohammed Abdul Rahman" userId="9eae4720e1ca8fee" providerId="LiveId" clId="{AFCA80B9-3B52-4363-AC12-577E60C15D71}" dt="2025-09-22T12:27:53.404" v="332" actId="20577"/>
          <ac:spMkLst>
            <pc:docMk/>
            <pc:sldMk cId="657889485" sldId="276"/>
            <ac:spMk id="2" creationId="{B240561E-E737-7998-5F26-CA1C7600C1CC}"/>
          </ac:spMkLst>
        </pc:spChg>
        <pc:picChg chg="add mod">
          <ac:chgData name="Mohammed Abdul Rahman" userId="9eae4720e1ca8fee" providerId="LiveId" clId="{AFCA80B9-3B52-4363-AC12-577E60C15D71}" dt="2025-09-22T12:28:05.935" v="335" actId="1076"/>
          <ac:picMkLst>
            <pc:docMk/>
            <pc:sldMk cId="657889485" sldId="276"/>
            <ac:picMk id="3" creationId="{2720BAF3-B71A-03FB-4B8B-5C65F7ACFF31}"/>
          </ac:picMkLst>
        </pc:picChg>
        <pc:picChg chg="add mod">
          <ac:chgData name="Mohammed Abdul Rahman" userId="9eae4720e1ca8fee" providerId="LiveId" clId="{AFCA80B9-3B52-4363-AC12-577E60C15D71}" dt="2025-09-22T12:28:15.223" v="337" actId="1076"/>
          <ac:picMkLst>
            <pc:docMk/>
            <pc:sldMk cId="657889485" sldId="276"/>
            <ac:picMk id="4" creationId="{3CD45D31-EA60-5E23-637B-9544E5358BBD}"/>
          </ac:picMkLst>
        </pc:picChg>
      </pc:sldChg>
      <pc:sldChg chg="addSp modSp add mod modTransition setBg">
        <pc:chgData name="Mohammed Abdul Rahman" userId="9eae4720e1ca8fee" providerId="LiveId" clId="{AFCA80B9-3B52-4363-AC12-577E60C15D71}" dt="2025-09-22T13:11:48.067" v="884"/>
        <pc:sldMkLst>
          <pc:docMk/>
          <pc:sldMk cId="2567444293" sldId="277"/>
        </pc:sldMkLst>
        <pc:spChg chg="mod">
          <ac:chgData name="Mohammed Abdul Rahman" userId="9eae4720e1ca8fee" providerId="LiveId" clId="{AFCA80B9-3B52-4363-AC12-577E60C15D71}" dt="2025-09-22T12:42:47.214" v="515" actId="20577"/>
          <ac:spMkLst>
            <pc:docMk/>
            <pc:sldMk cId="2567444293" sldId="277"/>
            <ac:spMk id="2" creationId="{7268A763-EBEE-AC2D-8EF8-86B1C6D5BA56}"/>
          </ac:spMkLst>
        </pc:spChg>
        <pc:picChg chg="add mod">
          <ac:chgData name="Mohammed Abdul Rahman" userId="9eae4720e1ca8fee" providerId="LiveId" clId="{AFCA80B9-3B52-4363-AC12-577E60C15D71}" dt="2025-09-22T12:09:15.309" v="127" actId="1076"/>
          <ac:picMkLst>
            <pc:docMk/>
            <pc:sldMk cId="2567444293" sldId="277"/>
            <ac:picMk id="3" creationId="{599D259B-6A1B-A48D-1C4E-ABEC6C50C40A}"/>
          </ac:picMkLst>
        </pc:picChg>
        <pc:picChg chg="add mod">
          <ac:chgData name="Mohammed Abdul Rahman" userId="9eae4720e1ca8fee" providerId="LiveId" clId="{AFCA80B9-3B52-4363-AC12-577E60C15D71}" dt="2025-09-22T12:08:33.237" v="123" actId="1076"/>
          <ac:picMkLst>
            <pc:docMk/>
            <pc:sldMk cId="2567444293" sldId="277"/>
            <ac:picMk id="4" creationId="{66D2C084-0A76-9C52-8C5F-2A521CD8EAA6}"/>
          </ac:picMkLst>
        </pc:picChg>
        <pc:picChg chg="add mod">
          <ac:chgData name="Mohammed Abdul Rahman" userId="9eae4720e1ca8fee" providerId="LiveId" clId="{AFCA80B9-3B52-4363-AC12-577E60C15D71}" dt="2025-09-22T12:09:22.352" v="128" actId="1076"/>
          <ac:picMkLst>
            <pc:docMk/>
            <pc:sldMk cId="2567444293" sldId="277"/>
            <ac:picMk id="5" creationId="{63000D1C-DA74-6A39-1730-E799476C7E1B}"/>
          </ac:picMkLst>
        </pc:picChg>
        <pc:cxnChg chg="add mod">
          <ac:chgData name="Mohammed Abdul Rahman" userId="9eae4720e1ca8fee" providerId="LiveId" clId="{AFCA80B9-3B52-4363-AC12-577E60C15D71}" dt="2025-09-22T12:10:20.906" v="135" actId="14100"/>
          <ac:cxnSpMkLst>
            <pc:docMk/>
            <pc:sldMk cId="2567444293" sldId="277"/>
            <ac:cxnSpMk id="7" creationId="{57E63D2F-D10A-89F3-1202-59125A1B1C09}"/>
          </ac:cxnSpMkLst>
        </pc:cxnChg>
        <pc:cxnChg chg="add mod">
          <ac:chgData name="Mohammed Abdul Rahman" userId="9eae4720e1ca8fee" providerId="LiveId" clId="{AFCA80B9-3B52-4363-AC12-577E60C15D71}" dt="2025-09-22T12:10:31.665" v="137" actId="1076"/>
          <ac:cxnSpMkLst>
            <pc:docMk/>
            <pc:sldMk cId="2567444293" sldId="277"/>
            <ac:cxnSpMk id="12" creationId="{87FF4146-B9BD-575A-5F5D-E54EF0BBDDE2}"/>
          </ac:cxnSpMkLst>
        </pc:cxnChg>
      </pc:sldChg>
      <pc:sldChg chg="addSp delSp modSp new mod modTransition setBg">
        <pc:chgData name="Mohammed Abdul Rahman" userId="9eae4720e1ca8fee" providerId="LiveId" clId="{AFCA80B9-3B52-4363-AC12-577E60C15D71}" dt="2025-09-22T13:11:48.067" v="884"/>
        <pc:sldMkLst>
          <pc:docMk/>
          <pc:sldMk cId="1304397884" sldId="278"/>
        </pc:sldMkLst>
        <pc:spChg chg="add mod">
          <ac:chgData name="Mohammed Abdul Rahman" userId="9eae4720e1ca8fee" providerId="LiveId" clId="{AFCA80B9-3B52-4363-AC12-577E60C15D71}" dt="2025-09-22T12:49:45.414" v="540" actId="20577"/>
          <ac:spMkLst>
            <pc:docMk/>
            <pc:sldMk cId="1304397884" sldId="278"/>
            <ac:spMk id="2" creationId="{55085264-D6D8-EDCF-5B6D-71EEF7FF0346}"/>
          </ac:spMkLst>
        </pc:spChg>
        <pc:spChg chg="add mod">
          <ac:chgData name="Mohammed Abdul Rahman" userId="9eae4720e1ca8fee" providerId="LiveId" clId="{AFCA80B9-3B52-4363-AC12-577E60C15D71}" dt="2025-09-22T13:04:56.612" v="708" actId="208"/>
          <ac:spMkLst>
            <pc:docMk/>
            <pc:sldMk cId="1304397884" sldId="278"/>
            <ac:spMk id="7" creationId="{AD25488C-81CB-F635-18A2-F5215393E0B5}"/>
          </ac:spMkLst>
        </pc:spChg>
        <pc:spChg chg="add mod">
          <ac:chgData name="Mohammed Abdul Rahman" userId="9eae4720e1ca8fee" providerId="LiveId" clId="{AFCA80B9-3B52-4363-AC12-577E60C15D71}" dt="2025-09-22T13:04:56.612" v="708" actId="208"/>
          <ac:spMkLst>
            <pc:docMk/>
            <pc:sldMk cId="1304397884" sldId="278"/>
            <ac:spMk id="8" creationId="{F4E8DB81-FA6B-3E76-69B0-BE62C421CE18}"/>
          </ac:spMkLst>
        </pc:spChg>
        <pc:spChg chg="add mod">
          <ac:chgData name="Mohammed Abdul Rahman" userId="9eae4720e1ca8fee" providerId="LiveId" clId="{AFCA80B9-3B52-4363-AC12-577E60C15D71}" dt="2025-09-22T13:04:56.612" v="708" actId="208"/>
          <ac:spMkLst>
            <pc:docMk/>
            <pc:sldMk cId="1304397884" sldId="278"/>
            <ac:spMk id="9" creationId="{F7DF4FBE-2BF8-7AAE-11FB-75692CD692EC}"/>
          </ac:spMkLst>
        </pc:spChg>
        <pc:spChg chg="add mod">
          <ac:chgData name="Mohammed Abdul Rahman" userId="9eae4720e1ca8fee" providerId="LiveId" clId="{AFCA80B9-3B52-4363-AC12-577E60C15D71}" dt="2025-09-22T13:04:56.612" v="708" actId="208"/>
          <ac:spMkLst>
            <pc:docMk/>
            <pc:sldMk cId="1304397884" sldId="278"/>
            <ac:spMk id="10" creationId="{7FA67276-D30B-1A16-744F-0E9DEB17A728}"/>
          </ac:spMkLst>
        </pc:spChg>
        <pc:spChg chg="add mod">
          <ac:chgData name="Mohammed Abdul Rahman" userId="9eae4720e1ca8fee" providerId="LiveId" clId="{AFCA80B9-3B52-4363-AC12-577E60C15D71}" dt="2025-09-22T13:04:56.612" v="708" actId="208"/>
          <ac:spMkLst>
            <pc:docMk/>
            <pc:sldMk cId="1304397884" sldId="278"/>
            <ac:spMk id="11" creationId="{8BDB2C17-1000-781B-D4CA-06FF57D31A85}"/>
          </ac:spMkLst>
        </pc:spChg>
        <pc:cxnChg chg="add mod">
          <ac:chgData name="Mohammed Abdul Rahman" userId="9eae4720e1ca8fee" providerId="LiveId" clId="{AFCA80B9-3B52-4363-AC12-577E60C15D71}" dt="2025-09-22T13:05:17.753" v="709" actId="1582"/>
          <ac:cxnSpMkLst>
            <pc:docMk/>
            <pc:sldMk cId="1304397884" sldId="278"/>
            <ac:cxnSpMk id="13" creationId="{B561E513-42DF-816F-4268-ADDD15F09899}"/>
          </ac:cxnSpMkLst>
        </pc:cxnChg>
        <pc:cxnChg chg="add mod">
          <ac:chgData name="Mohammed Abdul Rahman" userId="9eae4720e1ca8fee" providerId="LiveId" clId="{AFCA80B9-3B52-4363-AC12-577E60C15D71}" dt="2025-09-22T13:05:17.753" v="709" actId="1582"/>
          <ac:cxnSpMkLst>
            <pc:docMk/>
            <pc:sldMk cId="1304397884" sldId="278"/>
            <ac:cxnSpMk id="17" creationId="{43CBD72F-EDA6-ED8D-1016-F02703B28491}"/>
          </ac:cxnSpMkLst>
        </pc:cxnChg>
        <pc:cxnChg chg="add mod">
          <ac:chgData name="Mohammed Abdul Rahman" userId="9eae4720e1ca8fee" providerId="LiveId" clId="{AFCA80B9-3B52-4363-AC12-577E60C15D71}" dt="2025-09-22T13:05:17.753" v="709" actId="1582"/>
          <ac:cxnSpMkLst>
            <pc:docMk/>
            <pc:sldMk cId="1304397884" sldId="278"/>
            <ac:cxnSpMk id="19" creationId="{FA61F69A-FEE3-1D8D-8563-0548D4BDA3CE}"/>
          </ac:cxnSpMkLst>
        </pc:cxnChg>
        <pc:cxnChg chg="add mod">
          <ac:chgData name="Mohammed Abdul Rahman" userId="9eae4720e1ca8fee" providerId="LiveId" clId="{AFCA80B9-3B52-4363-AC12-577E60C15D71}" dt="2025-09-22T13:05:17.753" v="709" actId="1582"/>
          <ac:cxnSpMkLst>
            <pc:docMk/>
            <pc:sldMk cId="1304397884" sldId="278"/>
            <ac:cxnSpMk id="21" creationId="{A7E2BD5B-FB85-B81F-0EE7-C3E874EF1391}"/>
          </ac:cxnSpMkLst>
        </pc:cxnChg>
        <pc:cxnChg chg="add mod">
          <ac:chgData name="Mohammed Abdul Rahman" userId="9eae4720e1ca8fee" providerId="LiveId" clId="{AFCA80B9-3B52-4363-AC12-577E60C15D71}" dt="2025-09-22T13:05:17.753" v="709" actId="1582"/>
          <ac:cxnSpMkLst>
            <pc:docMk/>
            <pc:sldMk cId="1304397884" sldId="278"/>
            <ac:cxnSpMk id="26" creationId="{BE807ECD-096F-D7EA-0B88-359858F8D0E4}"/>
          </ac:cxnSpMkLst>
        </pc:cxnChg>
      </pc:sldChg>
      <pc:sldChg chg="new del">
        <pc:chgData name="Mohammed Abdul Rahman" userId="9eae4720e1ca8fee" providerId="LiveId" clId="{AFCA80B9-3B52-4363-AC12-577E60C15D71}" dt="2025-09-22T12:48:55.175" v="519" actId="680"/>
        <pc:sldMkLst>
          <pc:docMk/>
          <pc:sldMk cId="2447807228" sldId="278"/>
        </pc:sldMkLst>
      </pc:sldChg>
      <pc:sldChg chg="addSp modSp new mod ord modTransition setBg">
        <pc:chgData name="Mohammed Abdul Rahman" userId="9eae4720e1ca8fee" providerId="LiveId" clId="{AFCA80B9-3B52-4363-AC12-577E60C15D71}" dt="2025-09-22T13:13:42.160" v="888"/>
        <pc:sldMkLst>
          <pc:docMk/>
          <pc:sldMk cId="2879279779" sldId="279"/>
        </pc:sldMkLst>
        <pc:spChg chg="add mod">
          <ac:chgData name="Mohammed Abdul Rahman" userId="9eae4720e1ca8fee" providerId="LiveId" clId="{AFCA80B9-3B52-4363-AC12-577E60C15D71}" dt="2025-09-22T13:08:41.003" v="857" actId="12"/>
          <ac:spMkLst>
            <pc:docMk/>
            <pc:sldMk cId="2879279779" sldId="279"/>
            <ac:spMk id="2" creationId="{4524E6CB-2A06-9A6B-3E5C-CF4E0F040ED4}"/>
          </ac:spMkLst>
        </pc:spChg>
        <pc:spChg chg="add mod">
          <ac:chgData name="Mohammed Abdul Rahman" userId="9eae4720e1ca8fee" providerId="LiveId" clId="{AFCA80B9-3B52-4363-AC12-577E60C15D71}" dt="2025-09-22T13:09:11.653" v="858" actId="14838"/>
          <ac:spMkLst>
            <pc:docMk/>
            <pc:sldMk cId="2879279779" sldId="279"/>
            <ac:spMk id="3" creationId="{EE8A4870-DB43-A542-ED2C-6146CC6EC9C4}"/>
          </ac:spMkLst>
        </pc:spChg>
      </pc:sldChg>
      <pc:sldChg chg="modSp new mod modTransition setBg">
        <pc:chgData name="Mohammed Abdul Rahman" userId="9eae4720e1ca8fee" providerId="LiveId" clId="{AFCA80B9-3B52-4363-AC12-577E60C15D71}" dt="2025-09-22T13:12:00.908" v="886"/>
        <pc:sldMkLst>
          <pc:docMk/>
          <pc:sldMk cId="1781158146" sldId="280"/>
        </pc:sldMkLst>
        <pc:spChg chg="mod">
          <ac:chgData name="Mohammed Abdul Rahman" userId="9eae4720e1ca8fee" providerId="LiveId" clId="{AFCA80B9-3B52-4363-AC12-577E60C15D71}" dt="2025-09-22T13:11:33.446" v="883" actId="1076"/>
          <ac:spMkLst>
            <pc:docMk/>
            <pc:sldMk cId="1781158146" sldId="280"/>
            <ac:spMk id="2" creationId="{18561F0D-751F-34B3-2453-27A0D534830E}"/>
          </ac:spMkLst>
        </pc:spChg>
      </pc:sldChg>
      <pc:sldMasterChg chg="modTransition modSldLayout">
        <pc:chgData name="Mohammed Abdul Rahman" userId="9eae4720e1ca8fee" providerId="LiveId" clId="{AFCA80B9-3B52-4363-AC12-577E60C15D71}" dt="2025-09-22T13:11:48.067" v="884"/>
        <pc:sldMasterMkLst>
          <pc:docMk/>
          <pc:sldMasterMk cId="3887761169" sldId="2147483648"/>
        </pc:sldMasterMkLst>
        <pc:sldLayoutChg chg="modTransition">
          <pc:chgData name="Mohammed Abdul Rahman" userId="9eae4720e1ca8fee" providerId="LiveId" clId="{AFCA80B9-3B52-4363-AC12-577E60C15D71}" dt="2025-09-22T13:11:48.067" v="884"/>
          <pc:sldLayoutMkLst>
            <pc:docMk/>
            <pc:sldMasterMk cId="3887761169" sldId="2147483648"/>
            <pc:sldLayoutMk cId="1869298943" sldId="2147483649"/>
          </pc:sldLayoutMkLst>
        </pc:sldLayoutChg>
        <pc:sldLayoutChg chg="modTransition">
          <pc:chgData name="Mohammed Abdul Rahman" userId="9eae4720e1ca8fee" providerId="LiveId" clId="{AFCA80B9-3B52-4363-AC12-577E60C15D71}" dt="2025-09-22T13:11:48.067" v="884"/>
          <pc:sldLayoutMkLst>
            <pc:docMk/>
            <pc:sldMasterMk cId="3887761169" sldId="2147483648"/>
            <pc:sldLayoutMk cId="3282227543" sldId="2147483650"/>
          </pc:sldLayoutMkLst>
        </pc:sldLayoutChg>
        <pc:sldLayoutChg chg="modTransition">
          <pc:chgData name="Mohammed Abdul Rahman" userId="9eae4720e1ca8fee" providerId="LiveId" clId="{AFCA80B9-3B52-4363-AC12-577E60C15D71}" dt="2025-09-22T13:11:48.067" v="884"/>
          <pc:sldLayoutMkLst>
            <pc:docMk/>
            <pc:sldMasterMk cId="3887761169" sldId="2147483648"/>
            <pc:sldLayoutMk cId="3454217883" sldId="2147483651"/>
          </pc:sldLayoutMkLst>
        </pc:sldLayoutChg>
        <pc:sldLayoutChg chg="modTransition">
          <pc:chgData name="Mohammed Abdul Rahman" userId="9eae4720e1ca8fee" providerId="LiveId" clId="{AFCA80B9-3B52-4363-AC12-577E60C15D71}" dt="2025-09-22T13:11:48.067" v="884"/>
          <pc:sldLayoutMkLst>
            <pc:docMk/>
            <pc:sldMasterMk cId="3887761169" sldId="2147483648"/>
            <pc:sldLayoutMk cId="2013579726" sldId="2147483652"/>
          </pc:sldLayoutMkLst>
        </pc:sldLayoutChg>
        <pc:sldLayoutChg chg="modTransition">
          <pc:chgData name="Mohammed Abdul Rahman" userId="9eae4720e1ca8fee" providerId="LiveId" clId="{AFCA80B9-3B52-4363-AC12-577E60C15D71}" dt="2025-09-22T13:11:48.067" v="884"/>
          <pc:sldLayoutMkLst>
            <pc:docMk/>
            <pc:sldMasterMk cId="3887761169" sldId="2147483648"/>
            <pc:sldLayoutMk cId="3427934842" sldId="2147483653"/>
          </pc:sldLayoutMkLst>
        </pc:sldLayoutChg>
        <pc:sldLayoutChg chg="modTransition">
          <pc:chgData name="Mohammed Abdul Rahman" userId="9eae4720e1ca8fee" providerId="LiveId" clId="{AFCA80B9-3B52-4363-AC12-577E60C15D71}" dt="2025-09-22T13:11:48.067" v="884"/>
          <pc:sldLayoutMkLst>
            <pc:docMk/>
            <pc:sldMasterMk cId="3887761169" sldId="2147483648"/>
            <pc:sldLayoutMk cId="756931718" sldId="2147483654"/>
          </pc:sldLayoutMkLst>
        </pc:sldLayoutChg>
        <pc:sldLayoutChg chg="modTransition">
          <pc:chgData name="Mohammed Abdul Rahman" userId="9eae4720e1ca8fee" providerId="LiveId" clId="{AFCA80B9-3B52-4363-AC12-577E60C15D71}" dt="2025-09-22T13:11:48.067" v="884"/>
          <pc:sldLayoutMkLst>
            <pc:docMk/>
            <pc:sldMasterMk cId="3887761169" sldId="2147483648"/>
            <pc:sldLayoutMk cId="2710564628" sldId="2147483655"/>
          </pc:sldLayoutMkLst>
        </pc:sldLayoutChg>
        <pc:sldLayoutChg chg="modTransition">
          <pc:chgData name="Mohammed Abdul Rahman" userId="9eae4720e1ca8fee" providerId="LiveId" clId="{AFCA80B9-3B52-4363-AC12-577E60C15D71}" dt="2025-09-22T13:11:48.067" v="884"/>
          <pc:sldLayoutMkLst>
            <pc:docMk/>
            <pc:sldMasterMk cId="3887761169" sldId="2147483648"/>
            <pc:sldLayoutMk cId="118762297" sldId="2147483656"/>
          </pc:sldLayoutMkLst>
        </pc:sldLayoutChg>
        <pc:sldLayoutChg chg="modTransition">
          <pc:chgData name="Mohammed Abdul Rahman" userId="9eae4720e1ca8fee" providerId="LiveId" clId="{AFCA80B9-3B52-4363-AC12-577E60C15D71}" dt="2025-09-22T13:11:48.067" v="884"/>
          <pc:sldLayoutMkLst>
            <pc:docMk/>
            <pc:sldMasterMk cId="3887761169" sldId="2147483648"/>
            <pc:sldLayoutMk cId="1263927545" sldId="2147483657"/>
          </pc:sldLayoutMkLst>
        </pc:sldLayoutChg>
        <pc:sldLayoutChg chg="modTransition">
          <pc:chgData name="Mohammed Abdul Rahman" userId="9eae4720e1ca8fee" providerId="LiveId" clId="{AFCA80B9-3B52-4363-AC12-577E60C15D71}" dt="2025-09-22T13:11:48.067" v="884"/>
          <pc:sldLayoutMkLst>
            <pc:docMk/>
            <pc:sldMasterMk cId="3887761169" sldId="2147483648"/>
            <pc:sldLayoutMk cId="3373740966" sldId="2147483658"/>
          </pc:sldLayoutMkLst>
        </pc:sldLayoutChg>
        <pc:sldLayoutChg chg="modTransition">
          <pc:chgData name="Mohammed Abdul Rahman" userId="9eae4720e1ca8fee" providerId="LiveId" clId="{AFCA80B9-3B52-4363-AC12-577E60C15D71}" dt="2025-09-22T13:11:48.067" v="884"/>
          <pc:sldLayoutMkLst>
            <pc:docMk/>
            <pc:sldMasterMk cId="3887761169" sldId="2147483648"/>
            <pc:sldLayoutMk cId="1289164394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6C28-D2FA-BC4C-801D-C872A01BE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AC4D1-AB80-0956-F20D-399C7D1EA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35333-B940-3E71-8359-893992893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40B95F-D919-5602-5F23-39B01644B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1D20B-0145-EA65-2208-F64BC3142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929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6C956-B7B3-7825-BE9A-CDED8DA83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59526-3168-F8A1-66AC-A2169465B7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4D147-A41E-F1F9-3E6A-DF15EF20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5A1DE-F614-2CD2-EF26-BAA3F080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5CC93-1FED-4D32-F6EE-6A5356A6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740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410A68-F048-EBF8-8B1A-B20766BEBD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DE4D97-F7C4-AB0F-B966-D361CDEC1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461B3-3F91-3820-8E8A-DA98A10F1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575E-883B-EF91-8B07-67AC02E8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5E7550-E431-5B88-6082-583E21E9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916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7DDC-E1D8-B508-16B8-D1E531AE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8498E-E51B-FC17-38CE-1A33F6A79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49215-E752-A8A4-6E40-A6AAE4E19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B02EA-8FCC-6F3B-27DF-B553A97D7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02A20-C52D-A3C5-D8EA-57EB01AD6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22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AB437-F40C-80F5-ABA0-CACDC3D6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9F623-305C-FAD0-56E8-A881DCB32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6C9B3-06DD-D89A-5485-CCF1DD270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7F95B-D136-9CAE-C2B1-25980D47E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AC4EE-1DB9-C381-9C9C-A93AE37B9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21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B666-F438-8B19-469F-58BF072C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5AA7-6B58-BFB7-97C9-1C27AD7D6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3D86D-B6D2-C8BB-B010-81D4AE5A0D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B9C924-3D64-4257-73C8-CA72F14F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FF034-09C2-80C0-1254-E0317BCD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497E1C-D5BF-9E6A-F504-11A9F828F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3579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B4D63-8C39-D5EB-A5E6-176D6F4EA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B22FD-7D9C-E6C7-C80F-FB78A5F00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7EB42-2B34-66C7-72E3-959814D0D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6611E-FE35-E000-B875-A1C469DD34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4F762-FB60-862C-374C-214FE75AD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7864F-36AC-3806-FB69-CFBF4AEA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785FCD-58AA-92E7-0367-57CA691B3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EDBD06-1917-9F39-1709-487D35BF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934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A41C-14E1-7C8B-BDB4-DF5CE314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088F89-20E9-9217-C125-21D5D3445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20592-B6BC-8017-4229-77914FB2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BBBA3A-4DC3-EB82-CA6E-3508F84B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93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6E1E17-DDBD-CE55-4C60-6CEB5830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BD907-15B5-76EB-049B-7A60FEE4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57234-7849-97C1-608D-2B44EF90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564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20E2B-5BFF-6F4B-9314-CB134065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EE740-010B-3BC8-C315-03F6333F9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A2743-BB7A-85CD-1B46-11FBDA042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5D9BB-A119-AAEA-3108-1DDC66B42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66D647-E4F6-7B31-C4FA-C7F21889D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69C59C-3641-F470-5A8C-2B5E4CDCD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62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B7F4F-8E69-402F-A98F-DE61B8552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8FE1CF-C4FC-C85F-8505-D8B9C50446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19FE7-8BD6-CB62-6E51-4811D7D5DB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AB8E1C-40C4-5D7C-EA0C-944B8B630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B877DD-0851-4C6D-2BF4-CE31D78F0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D8732-BC9A-8E20-6092-E3EE49A7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3927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C834F4-A888-15BC-4D19-019B55A1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25E2E-45B2-8C10-E1C9-2D1EFB678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1A182-D37D-C700-01B4-33DDFD7D8C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0054E-0837-46BB-A25E-57EBBED937C5}" type="datetimeFigureOut">
              <a:rPr lang="en-IN" smtClean="0"/>
              <a:t>24-09-2025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D37E2C-3268-06CC-1059-0D9A031ED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26514-9ED9-BCF7-2260-49431F703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708CF-B402-418D-BC64-ACA3DEC1FC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76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92F4-9A4D-D8D0-4BD4-85F3C2A35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ontserrat Light" pitchFamily="2" charset="0"/>
              </a:rPr>
              <a:t>Housing Case Study  Exploratory Data Analysis (EDA)</a:t>
            </a:r>
            <a:endParaRPr lang="en-IN" dirty="0">
              <a:latin typeface="Montserrat Light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5092EA-956E-3574-F573-F169C4C99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727588" y="5131926"/>
            <a:ext cx="9144000" cy="1655762"/>
          </a:xfrm>
        </p:spPr>
        <p:txBody>
          <a:bodyPr anchor="b"/>
          <a:lstStyle/>
          <a:p>
            <a:r>
              <a:rPr lang="en-IN" dirty="0">
                <a:solidFill>
                  <a:srgbClr val="E0E0E0"/>
                </a:solidFill>
                <a:latin typeface="Montserrat ExtraBold" pitchFamily="2" charset="0"/>
              </a:rPr>
              <a:t>Mohammed Abdul Rahman</a:t>
            </a:r>
            <a:br>
              <a:rPr lang="en-IN" dirty="0">
                <a:solidFill>
                  <a:srgbClr val="E0E0E0"/>
                </a:solidFill>
                <a:latin typeface="Montserrat ExtraBold" pitchFamily="2" charset="0"/>
              </a:rPr>
            </a:br>
            <a:r>
              <a:rPr lang="en-IN" dirty="0">
                <a:solidFill>
                  <a:srgbClr val="E0E0E0"/>
                </a:solidFill>
                <a:latin typeface="Montserrat ExtraBold" pitchFamily="2" charset="0"/>
              </a:rPr>
              <a:t>DA/DS</a:t>
            </a:r>
          </a:p>
          <a:p>
            <a:r>
              <a:rPr lang="en-IN" dirty="0">
                <a:solidFill>
                  <a:srgbClr val="E0E0E0"/>
                </a:solidFill>
                <a:latin typeface="Montserrat ExtraBold" pitchFamily="2" charset="0"/>
              </a:rPr>
              <a:t>March 2025 - Online</a:t>
            </a:r>
          </a:p>
        </p:txBody>
      </p:sp>
    </p:spTree>
    <p:extLst>
      <p:ext uri="{BB962C8B-B14F-4D97-AF65-F5344CB8AC3E}">
        <p14:creationId xmlns:p14="http://schemas.microsoft.com/office/powerpoint/2010/main" val="79469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1EE9-BA16-6609-EE94-3416F86C01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Outliers Box Plots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72F68-19B4-770C-C298-20A841CB41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42" y="1577442"/>
            <a:ext cx="3970024" cy="37031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6522F2-830A-8B2E-78C5-7153D7C9F6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834" y="1588719"/>
            <a:ext cx="3970024" cy="36918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D58A2A-70A9-6CA1-AF13-7774D04A9146}"/>
              </a:ext>
            </a:extLst>
          </p:cNvPr>
          <p:cNvSpPr txBox="1"/>
          <p:nvPr/>
        </p:nvSpPr>
        <p:spPr>
          <a:xfrm>
            <a:off x="1810427" y="5393803"/>
            <a:ext cx="26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Boxplot with 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2748F7-1723-3B1D-2C0D-16EEFD5534A0}"/>
              </a:ext>
            </a:extLst>
          </p:cNvPr>
          <p:cNvSpPr txBox="1"/>
          <p:nvPr/>
        </p:nvSpPr>
        <p:spPr>
          <a:xfrm>
            <a:off x="7745392" y="5393803"/>
            <a:ext cx="262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Boxplot without Outliers</a:t>
            </a:r>
          </a:p>
        </p:txBody>
      </p:sp>
    </p:spTree>
    <p:extLst>
      <p:ext uri="{BB962C8B-B14F-4D97-AF65-F5344CB8AC3E}">
        <p14:creationId xmlns:p14="http://schemas.microsoft.com/office/powerpoint/2010/main" val="3653153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E5970B-871B-CA25-44B7-F62B6FE29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45E30C6-0838-04EF-9BB0-03393AF12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0687"/>
            <a:ext cx="10515600" cy="2223942"/>
          </a:xfrm>
          <a:custGeom>
            <a:avLst/>
            <a:gdLst>
              <a:gd name="connsiteX0" fmla="*/ 0 w 10515600"/>
              <a:gd name="connsiteY0" fmla="*/ 0 h 2223942"/>
              <a:gd name="connsiteX1" fmla="*/ 479044 w 10515600"/>
              <a:gd name="connsiteY1" fmla="*/ 0 h 2223942"/>
              <a:gd name="connsiteX2" fmla="*/ 747776 w 10515600"/>
              <a:gd name="connsiteY2" fmla="*/ 0 h 2223942"/>
              <a:gd name="connsiteX3" fmla="*/ 1437132 w 10515600"/>
              <a:gd name="connsiteY3" fmla="*/ 0 h 2223942"/>
              <a:gd name="connsiteX4" fmla="*/ 1705864 w 10515600"/>
              <a:gd name="connsiteY4" fmla="*/ 0 h 2223942"/>
              <a:gd name="connsiteX5" fmla="*/ 2079752 w 10515600"/>
              <a:gd name="connsiteY5" fmla="*/ 0 h 2223942"/>
              <a:gd name="connsiteX6" fmla="*/ 2453640 w 10515600"/>
              <a:gd name="connsiteY6" fmla="*/ 0 h 2223942"/>
              <a:gd name="connsiteX7" fmla="*/ 3142996 w 10515600"/>
              <a:gd name="connsiteY7" fmla="*/ 0 h 2223942"/>
              <a:gd name="connsiteX8" fmla="*/ 3727196 w 10515600"/>
              <a:gd name="connsiteY8" fmla="*/ 0 h 2223942"/>
              <a:gd name="connsiteX9" fmla="*/ 4521708 w 10515600"/>
              <a:gd name="connsiteY9" fmla="*/ 0 h 2223942"/>
              <a:gd name="connsiteX10" fmla="*/ 4895596 w 10515600"/>
              <a:gd name="connsiteY10" fmla="*/ 0 h 2223942"/>
              <a:gd name="connsiteX11" fmla="*/ 5584952 w 10515600"/>
              <a:gd name="connsiteY11" fmla="*/ 0 h 2223942"/>
              <a:gd name="connsiteX12" fmla="*/ 6063996 w 10515600"/>
              <a:gd name="connsiteY12" fmla="*/ 0 h 2223942"/>
              <a:gd name="connsiteX13" fmla="*/ 6753352 w 10515600"/>
              <a:gd name="connsiteY13" fmla="*/ 0 h 2223942"/>
              <a:gd name="connsiteX14" fmla="*/ 7547864 w 10515600"/>
              <a:gd name="connsiteY14" fmla="*/ 0 h 2223942"/>
              <a:gd name="connsiteX15" fmla="*/ 7816596 w 10515600"/>
              <a:gd name="connsiteY15" fmla="*/ 0 h 2223942"/>
              <a:gd name="connsiteX16" fmla="*/ 8085328 w 10515600"/>
              <a:gd name="connsiteY16" fmla="*/ 0 h 2223942"/>
              <a:gd name="connsiteX17" fmla="*/ 8354060 w 10515600"/>
              <a:gd name="connsiteY17" fmla="*/ 0 h 2223942"/>
              <a:gd name="connsiteX18" fmla="*/ 9043416 w 10515600"/>
              <a:gd name="connsiteY18" fmla="*/ 0 h 2223942"/>
              <a:gd name="connsiteX19" fmla="*/ 9312148 w 10515600"/>
              <a:gd name="connsiteY19" fmla="*/ 0 h 2223942"/>
              <a:gd name="connsiteX20" fmla="*/ 9791192 w 10515600"/>
              <a:gd name="connsiteY20" fmla="*/ 0 h 2223942"/>
              <a:gd name="connsiteX21" fmla="*/ 10515600 w 10515600"/>
              <a:gd name="connsiteY21" fmla="*/ 0 h 2223942"/>
              <a:gd name="connsiteX22" fmla="*/ 10515600 w 10515600"/>
              <a:gd name="connsiteY22" fmla="*/ 489267 h 2223942"/>
              <a:gd name="connsiteX23" fmla="*/ 10515600 w 10515600"/>
              <a:gd name="connsiteY23" fmla="*/ 1023013 h 2223942"/>
              <a:gd name="connsiteX24" fmla="*/ 10515600 w 10515600"/>
              <a:gd name="connsiteY24" fmla="*/ 1601238 h 2223942"/>
              <a:gd name="connsiteX25" fmla="*/ 10515600 w 10515600"/>
              <a:gd name="connsiteY25" fmla="*/ 2223942 h 2223942"/>
              <a:gd name="connsiteX26" fmla="*/ 9721088 w 10515600"/>
              <a:gd name="connsiteY26" fmla="*/ 2223942 h 2223942"/>
              <a:gd name="connsiteX27" fmla="*/ 9452356 w 10515600"/>
              <a:gd name="connsiteY27" fmla="*/ 2223942 h 2223942"/>
              <a:gd name="connsiteX28" fmla="*/ 8973312 w 10515600"/>
              <a:gd name="connsiteY28" fmla="*/ 2223942 h 2223942"/>
              <a:gd name="connsiteX29" fmla="*/ 8178800 w 10515600"/>
              <a:gd name="connsiteY29" fmla="*/ 2223942 h 2223942"/>
              <a:gd name="connsiteX30" fmla="*/ 7594600 w 10515600"/>
              <a:gd name="connsiteY30" fmla="*/ 2223942 h 2223942"/>
              <a:gd name="connsiteX31" fmla="*/ 7115556 w 10515600"/>
              <a:gd name="connsiteY31" fmla="*/ 2223942 h 2223942"/>
              <a:gd name="connsiteX32" fmla="*/ 6426200 w 10515600"/>
              <a:gd name="connsiteY32" fmla="*/ 2223942 h 2223942"/>
              <a:gd name="connsiteX33" fmla="*/ 5842000 w 10515600"/>
              <a:gd name="connsiteY33" fmla="*/ 2223942 h 2223942"/>
              <a:gd name="connsiteX34" fmla="*/ 5362956 w 10515600"/>
              <a:gd name="connsiteY34" fmla="*/ 2223942 h 2223942"/>
              <a:gd name="connsiteX35" fmla="*/ 4989068 w 10515600"/>
              <a:gd name="connsiteY35" fmla="*/ 2223942 h 2223942"/>
              <a:gd name="connsiteX36" fmla="*/ 4194556 w 10515600"/>
              <a:gd name="connsiteY36" fmla="*/ 2223942 h 2223942"/>
              <a:gd name="connsiteX37" fmla="*/ 3925824 w 10515600"/>
              <a:gd name="connsiteY37" fmla="*/ 2223942 h 2223942"/>
              <a:gd name="connsiteX38" fmla="*/ 3131312 w 10515600"/>
              <a:gd name="connsiteY38" fmla="*/ 2223942 h 2223942"/>
              <a:gd name="connsiteX39" fmla="*/ 2652268 w 10515600"/>
              <a:gd name="connsiteY39" fmla="*/ 2223942 h 2223942"/>
              <a:gd name="connsiteX40" fmla="*/ 2068068 w 10515600"/>
              <a:gd name="connsiteY40" fmla="*/ 2223942 h 2223942"/>
              <a:gd name="connsiteX41" fmla="*/ 1483868 w 10515600"/>
              <a:gd name="connsiteY41" fmla="*/ 2223942 h 2223942"/>
              <a:gd name="connsiteX42" fmla="*/ 794512 w 10515600"/>
              <a:gd name="connsiteY42" fmla="*/ 2223942 h 2223942"/>
              <a:gd name="connsiteX43" fmla="*/ 0 w 10515600"/>
              <a:gd name="connsiteY43" fmla="*/ 2223942 h 2223942"/>
              <a:gd name="connsiteX44" fmla="*/ 0 w 10515600"/>
              <a:gd name="connsiteY44" fmla="*/ 1712435 h 2223942"/>
              <a:gd name="connsiteX45" fmla="*/ 0 w 10515600"/>
              <a:gd name="connsiteY45" fmla="*/ 1178689 h 2223942"/>
              <a:gd name="connsiteX46" fmla="*/ 0 w 10515600"/>
              <a:gd name="connsiteY46" fmla="*/ 689422 h 2223942"/>
              <a:gd name="connsiteX47" fmla="*/ 0 w 10515600"/>
              <a:gd name="connsiteY47" fmla="*/ 0 h 222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515600" h="2223942" fill="none" extrusionOk="0">
                <a:moveTo>
                  <a:pt x="0" y="0"/>
                </a:moveTo>
                <a:cubicBezTo>
                  <a:pt x="112307" y="-24099"/>
                  <a:pt x="311383" y="50917"/>
                  <a:pt x="479044" y="0"/>
                </a:cubicBezTo>
                <a:cubicBezTo>
                  <a:pt x="646705" y="-50917"/>
                  <a:pt x="667214" y="16637"/>
                  <a:pt x="747776" y="0"/>
                </a:cubicBezTo>
                <a:cubicBezTo>
                  <a:pt x="828338" y="-16637"/>
                  <a:pt x="1298954" y="21269"/>
                  <a:pt x="1437132" y="0"/>
                </a:cubicBezTo>
                <a:cubicBezTo>
                  <a:pt x="1575310" y="-21269"/>
                  <a:pt x="1592864" y="29477"/>
                  <a:pt x="1705864" y="0"/>
                </a:cubicBezTo>
                <a:cubicBezTo>
                  <a:pt x="1818864" y="-29477"/>
                  <a:pt x="1972278" y="4954"/>
                  <a:pt x="2079752" y="0"/>
                </a:cubicBezTo>
                <a:cubicBezTo>
                  <a:pt x="2187226" y="-4954"/>
                  <a:pt x="2371975" y="25949"/>
                  <a:pt x="2453640" y="0"/>
                </a:cubicBezTo>
                <a:cubicBezTo>
                  <a:pt x="2535305" y="-25949"/>
                  <a:pt x="2800295" y="71813"/>
                  <a:pt x="3142996" y="0"/>
                </a:cubicBezTo>
                <a:cubicBezTo>
                  <a:pt x="3485697" y="-71813"/>
                  <a:pt x="3594132" y="55884"/>
                  <a:pt x="3727196" y="0"/>
                </a:cubicBezTo>
                <a:cubicBezTo>
                  <a:pt x="3860260" y="-55884"/>
                  <a:pt x="4317732" y="38107"/>
                  <a:pt x="4521708" y="0"/>
                </a:cubicBezTo>
                <a:cubicBezTo>
                  <a:pt x="4725684" y="-38107"/>
                  <a:pt x="4755234" y="3588"/>
                  <a:pt x="4895596" y="0"/>
                </a:cubicBezTo>
                <a:cubicBezTo>
                  <a:pt x="5035958" y="-3588"/>
                  <a:pt x="5421889" y="10035"/>
                  <a:pt x="5584952" y="0"/>
                </a:cubicBezTo>
                <a:cubicBezTo>
                  <a:pt x="5748015" y="-10035"/>
                  <a:pt x="5874775" y="55501"/>
                  <a:pt x="6063996" y="0"/>
                </a:cubicBezTo>
                <a:cubicBezTo>
                  <a:pt x="6253217" y="-55501"/>
                  <a:pt x="6523961" y="21939"/>
                  <a:pt x="6753352" y="0"/>
                </a:cubicBezTo>
                <a:cubicBezTo>
                  <a:pt x="6982743" y="-21939"/>
                  <a:pt x="7184597" y="28952"/>
                  <a:pt x="7547864" y="0"/>
                </a:cubicBezTo>
                <a:cubicBezTo>
                  <a:pt x="7911131" y="-28952"/>
                  <a:pt x="7761637" y="19107"/>
                  <a:pt x="7816596" y="0"/>
                </a:cubicBezTo>
                <a:cubicBezTo>
                  <a:pt x="7871555" y="-19107"/>
                  <a:pt x="7974964" y="23404"/>
                  <a:pt x="8085328" y="0"/>
                </a:cubicBezTo>
                <a:cubicBezTo>
                  <a:pt x="8195692" y="-23404"/>
                  <a:pt x="8280780" y="30214"/>
                  <a:pt x="8354060" y="0"/>
                </a:cubicBezTo>
                <a:cubicBezTo>
                  <a:pt x="8427340" y="-30214"/>
                  <a:pt x="8709131" y="70893"/>
                  <a:pt x="9043416" y="0"/>
                </a:cubicBezTo>
                <a:cubicBezTo>
                  <a:pt x="9377701" y="-70893"/>
                  <a:pt x="9222688" y="3273"/>
                  <a:pt x="9312148" y="0"/>
                </a:cubicBezTo>
                <a:cubicBezTo>
                  <a:pt x="9401608" y="-3273"/>
                  <a:pt x="9653524" y="24692"/>
                  <a:pt x="9791192" y="0"/>
                </a:cubicBezTo>
                <a:cubicBezTo>
                  <a:pt x="9928860" y="-24692"/>
                  <a:pt x="10270164" y="8584"/>
                  <a:pt x="10515600" y="0"/>
                </a:cubicBezTo>
                <a:cubicBezTo>
                  <a:pt x="10572890" y="161378"/>
                  <a:pt x="10505781" y="361032"/>
                  <a:pt x="10515600" y="489267"/>
                </a:cubicBezTo>
                <a:cubicBezTo>
                  <a:pt x="10525419" y="617502"/>
                  <a:pt x="10472246" y="896688"/>
                  <a:pt x="10515600" y="1023013"/>
                </a:cubicBezTo>
                <a:cubicBezTo>
                  <a:pt x="10558954" y="1149338"/>
                  <a:pt x="10477448" y="1418210"/>
                  <a:pt x="10515600" y="1601238"/>
                </a:cubicBezTo>
                <a:cubicBezTo>
                  <a:pt x="10553752" y="1784267"/>
                  <a:pt x="10505921" y="1978277"/>
                  <a:pt x="10515600" y="2223942"/>
                </a:cubicBezTo>
                <a:cubicBezTo>
                  <a:pt x="10217173" y="2289427"/>
                  <a:pt x="9889366" y="2131247"/>
                  <a:pt x="9721088" y="2223942"/>
                </a:cubicBezTo>
                <a:cubicBezTo>
                  <a:pt x="9552810" y="2316637"/>
                  <a:pt x="9550345" y="2198688"/>
                  <a:pt x="9452356" y="2223942"/>
                </a:cubicBezTo>
                <a:cubicBezTo>
                  <a:pt x="9354367" y="2249196"/>
                  <a:pt x="9073100" y="2181851"/>
                  <a:pt x="8973312" y="2223942"/>
                </a:cubicBezTo>
                <a:cubicBezTo>
                  <a:pt x="8873524" y="2266033"/>
                  <a:pt x="8516394" y="2206962"/>
                  <a:pt x="8178800" y="2223942"/>
                </a:cubicBezTo>
                <a:cubicBezTo>
                  <a:pt x="7841206" y="2240922"/>
                  <a:pt x="7801471" y="2189220"/>
                  <a:pt x="7594600" y="2223942"/>
                </a:cubicBezTo>
                <a:cubicBezTo>
                  <a:pt x="7387729" y="2258664"/>
                  <a:pt x="7337043" y="2191632"/>
                  <a:pt x="7115556" y="2223942"/>
                </a:cubicBezTo>
                <a:cubicBezTo>
                  <a:pt x="6894069" y="2256252"/>
                  <a:pt x="6735279" y="2204337"/>
                  <a:pt x="6426200" y="2223942"/>
                </a:cubicBezTo>
                <a:cubicBezTo>
                  <a:pt x="6117121" y="2243547"/>
                  <a:pt x="6086875" y="2159199"/>
                  <a:pt x="5842000" y="2223942"/>
                </a:cubicBezTo>
                <a:cubicBezTo>
                  <a:pt x="5597125" y="2288685"/>
                  <a:pt x="5563672" y="2214789"/>
                  <a:pt x="5362956" y="2223942"/>
                </a:cubicBezTo>
                <a:cubicBezTo>
                  <a:pt x="5162240" y="2233095"/>
                  <a:pt x="5069034" y="2208511"/>
                  <a:pt x="4989068" y="2223942"/>
                </a:cubicBezTo>
                <a:cubicBezTo>
                  <a:pt x="4909102" y="2239373"/>
                  <a:pt x="4471007" y="2167362"/>
                  <a:pt x="4194556" y="2223942"/>
                </a:cubicBezTo>
                <a:cubicBezTo>
                  <a:pt x="3918105" y="2280522"/>
                  <a:pt x="3988801" y="2211797"/>
                  <a:pt x="3925824" y="2223942"/>
                </a:cubicBezTo>
                <a:cubicBezTo>
                  <a:pt x="3862847" y="2236087"/>
                  <a:pt x="3402633" y="2155872"/>
                  <a:pt x="3131312" y="2223942"/>
                </a:cubicBezTo>
                <a:cubicBezTo>
                  <a:pt x="2859991" y="2292012"/>
                  <a:pt x="2846629" y="2199456"/>
                  <a:pt x="2652268" y="2223942"/>
                </a:cubicBezTo>
                <a:cubicBezTo>
                  <a:pt x="2457907" y="2248428"/>
                  <a:pt x="2324615" y="2174870"/>
                  <a:pt x="2068068" y="2223942"/>
                </a:cubicBezTo>
                <a:cubicBezTo>
                  <a:pt x="1811521" y="2273014"/>
                  <a:pt x="1737824" y="2180733"/>
                  <a:pt x="1483868" y="2223942"/>
                </a:cubicBezTo>
                <a:cubicBezTo>
                  <a:pt x="1229912" y="2267151"/>
                  <a:pt x="992286" y="2141641"/>
                  <a:pt x="794512" y="2223942"/>
                </a:cubicBezTo>
                <a:cubicBezTo>
                  <a:pt x="596738" y="2306243"/>
                  <a:pt x="186070" y="2139163"/>
                  <a:pt x="0" y="2223942"/>
                </a:cubicBezTo>
                <a:cubicBezTo>
                  <a:pt x="-60224" y="2121451"/>
                  <a:pt x="35453" y="1880929"/>
                  <a:pt x="0" y="1712435"/>
                </a:cubicBezTo>
                <a:cubicBezTo>
                  <a:pt x="-35453" y="1543941"/>
                  <a:pt x="6254" y="1311743"/>
                  <a:pt x="0" y="1178689"/>
                </a:cubicBezTo>
                <a:cubicBezTo>
                  <a:pt x="-6254" y="1045635"/>
                  <a:pt x="24955" y="862475"/>
                  <a:pt x="0" y="689422"/>
                </a:cubicBezTo>
                <a:cubicBezTo>
                  <a:pt x="-24955" y="516369"/>
                  <a:pt x="76268" y="151367"/>
                  <a:pt x="0" y="0"/>
                </a:cubicBezTo>
                <a:close/>
              </a:path>
              <a:path w="10515600" h="2223942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41107" y="274271"/>
                  <a:pt x="10484262" y="403583"/>
                  <a:pt x="10515600" y="578225"/>
                </a:cubicBezTo>
                <a:cubicBezTo>
                  <a:pt x="10546938" y="752867"/>
                  <a:pt x="10480455" y="873192"/>
                  <a:pt x="10515600" y="1067492"/>
                </a:cubicBezTo>
                <a:cubicBezTo>
                  <a:pt x="10550745" y="1261792"/>
                  <a:pt x="10465984" y="1397687"/>
                  <a:pt x="10515600" y="1556759"/>
                </a:cubicBezTo>
                <a:cubicBezTo>
                  <a:pt x="10565216" y="1715831"/>
                  <a:pt x="10472132" y="1928943"/>
                  <a:pt x="10515600" y="2223942"/>
                </a:cubicBezTo>
                <a:cubicBezTo>
                  <a:pt x="10438657" y="2234390"/>
                  <a:pt x="10225435" y="2220314"/>
                  <a:pt x="10141712" y="2223942"/>
                </a:cubicBezTo>
                <a:cubicBezTo>
                  <a:pt x="10057989" y="2227570"/>
                  <a:pt x="9848996" y="2166990"/>
                  <a:pt x="9662668" y="2223942"/>
                </a:cubicBezTo>
                <a:cubicBezTo>
                  <a:pt x="9476340" y="2280894"/>
                  <a:pt x="9340415" y="2206023"/>
                  <a:pt x="9078468" y="2223942"/>
                </a:cubicBezTo>
                <a:cubicBezTo>
                  <a:pt x="8816521" y="2241861"/>
                  <a:pt x="8641500" y="2198477"/>
                  <a:pt x="8389112" y="2223942"/>
                </a:cubicBezTo>
                <a:cubicBezTo>
                  <a:pt x="8136724" y="2249407"/>
                  <a:pt x="8162221" y="2216617"/>
                  <a:pt x="8015224" y="2223942"/>
                </a:cubicBezTo>
                <a:cubicBezTo>
                  <a:pt x="7868227" y="2231267"/>
                  <a:pt x="7824132" y="2202768"/>
                  <a:pt x="7746492" y="2223942"/>
                </a:cubicBezTo>
                <a:cubicBezTo>
                  <a:pt x="7668852" y="2245116"/>
                  <a:pt x="7463117" y="2214126"/>
                  <a:pt x="7372604" y="2223942"/>
                </a:cubicBezTo>
                <a:cubicBezTo>
                  <a:pt x="7282091" y="2233758"/>
                  <a:pt x="7177979" y="2210599"/>
                  <a:pt x="6998716" y="2223942"/>
                </a:cubicBezTo>
                <a:cubicBezTo>
                  <a:pt x="6819453" y="2237285"/>
                  <a:pt x="6765002" y="2202724"/>
                  <a:pt x="6624828" y="2223942"/>
                </a:cubicBezTo>
                <a:cubicBezTo>
                  <a:pt x="6484654" y="2245160"/>
                  <a:pt x="6408230" y="2194009"/>
                  <a:pt x="6250940" y="2223942"/>
                </a:cubicBezTo>
                <a:cubicBezTo>
                  <a:pt x="6093650" y="2253875"/>
                  <a:pt x="5797397" y="2192847"/>
                  <a:pt x="5666740" y="2223942"/>
                </a:cubicBezTo>
                <a:cubicBezTo>
                  <a:pt x="5536083" y="2255037"/>
                  <a:pt x="5491232" y="2223032"/>
                  <a:pt x="5398008" y="2223942"/>
                </a:cubicBezTo>
                <a:cubicBezTo>
                  <a:pt x="5304784" y="2224852"/>
                  <a:pt x="4915954" y="2214669"/>
                  <a:pt x="4603496" y="2223942"/>
                </a:cubicBezTo>
                <a:cubicBezTo>
                  <a:pt x="4291038" y="2233215"/>
                  <a:pt x="3989281" y="2163062"/>
                  <a:pt x="3808984" y="2223942"/>
                </a:cubicBezTo>
                <a:cubicBezTo>
                  <a:pt x="3628687" y="2284822"/>
                  <a:pt x="3373919" y="2145103"/>
                  <a:pt x="3119628" y="2223942"/>
                </a:cubicBezTo>
                <a:cubicBezTo>
                  <a:pt x="2865337" y="2302781"/>
                  <a:pt x="2740060" y="2167467"/>
                  <a:pt x="2430272" y="2223942"/>
                </a:cubicBezTo>
                <a:cubicBezTo>
                  <a:pt x="2120484" y="2280417"/>
                  <a:pt x="2110428" y="2169433"/>
                  <a:pt x="1846072" y="2223942"/>
                </a:cubicBezTo>
                <a:cubicBezTo>
                  <a:pt x="1581716" y="2278451"/>
                  <a:pt x="1635231" y="2204360"/>
                  <a:pt x="1472184" y="2223942"/>
                </a:cubicBezTo>
                <a:cubicBezTo>
                  <a:pt x="1309137" y="2243524"/>
                  <a:pt x="857085" y="2219106"/>
                  <a:pt x="677672" y="2223942"/>
                </a:cubicBezTo>
                <a:cubicBezTo>
                  <a:pt x="498259" y="2228778"/>
                  <a:pt x="183732" y="2200526"/>
                  <a:pt x="0" y="2223942"/>
                </a:cubicBezTo>
                <a:cubicBezTo>
                  <a:pt x="-23555" y="1989558"/>
                  <a:pt x="18514" y="1857833"/>
                  <a:pt x="0" y="1712435"/>
                </a:cubicBezTo>
                <a:cubicBezTo>
                  <a:pt x="-18514" y="1567037"/>
                  <a:pt x="15308" y="1427963"/>
                  <a:pt x="0" y="1223168"/>
                </a:cubicBezTo>
                <a:cubicBezTo>
                  <a:pt x="-15308" y="1018373"/>
                  <a:pt x="5926" y="937191"/>
                  <a:pt x="0" y="689422"/>
                </a:cubicBezTo>
                <a:cubicBezTo>
                  <a:pt x="-5926" y="441653"/>
                  <a:pt x="58847" y="310904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Converted incorrect data types (e.g., date).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Standardized categorical values (0/1 → Yes/No for waterfront).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Removed redundant/uninformative columns.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dataset ensured accuracy &amp; consistency.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868252-4456-3D72-B7AA-956785C88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Handling Invalid Values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15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24E6CB-2A06-9A6B-3E5C-CF4E0F040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700519"/>
            <a:ext cx="10515600" cy="3730317"/>
          </a:xfrm>
          <a:custGeom>
            <a:avLst/>
            <a:gdLst>
              <a:gd name="connsiteX0" fmla="*/ 0 w 10515600"/>
              <a:gd name="connsiteY0" fmla="*/ 0 h 3730317"/>
              <a:gd name="connsiteX1" fmla="*/ 373888 w 10515600"/>
              <a:gd name="connsiteY1" fmla="*/ 0 h 3730317"/>
              <a:gd name="connsiteX2" fmla="*/ 1168400 w 10515600"/>
              <a:gd name="connsiteY2" fmla="*/ 0 h 3730317"/>
              <a:gd name="connsiteX3" fmla="*/ 1542288 w 10515600"/>
              <a:gd name="connsiteY3" fmla="*/ 0 h 3730317"/>
              <a:gd name="connsiteX4" fmla="*/ 2231644 w 10515600"/>
              <a:gd name="connsiteY4" fmla="*/ 0 h 3730317"/>
              <a:gd name="connsiteX5" fmla="*/ 2710688 w 10515600"/>
              <a:gd name="connsiteY5" fmla="*/ 0 h 3730317"/>
              <a:gd name="connsiteX6" fmla="*/ 3400044 w 10515600"/>
              <a:gd name="connsiteY6" fmla="*/ 0 h 3730317"/>
              <a:gd name="connsiteX7" fmla="*/ 4194556 w 10515600"/>
              <a:gd name="connsiteY7" fmla="*/ 0 h 3730317"/>
              <a:gd name="connsiteX8" fmla="*/ 4463288 w 10515600"/>
              <a:gd name="connsiteY8" fmla="*/ 0 h 3730317"/>
              <a:gd name="connsiteX9" fmla="*/ 4732020 w 10515600"/>
              <a:gd name="connsiteY9" fmla="*/ 0 h 3730317"/>
              <a:gd name="connsiteX10" fmla="*/ 5000752 w 10515600"/>
              <a:gd name="connsiteY10" fmla="*/ 0 h 3730317"/>
              <a:gd name="connsiteX11" fmla="*/ 5690108 w 10515600"/>
              <a:gd name="connsiteY11" fmla="*/ 0 h 3730317"/>
              <a:gd name="connsiteX12" fmla="*/ 5958840 w 10515600"/>
              <a:gd name="connsiteY12" fmla="*/ 0 h 3730317"/>
              <a:gd name="connsiteX13" fmla="*/ 6437884 w 10515600"/>
              <a:gd name="connsiteY13" fmla="*/ 0 h 3730317"/>
              <a:gd name="connsiteX14" fmla="*/ 6916928 w 10515600"/>
              <a:gd name="connsiteY14" fmla="*/ 0 h 3730317"/>
              <a:gd name="connsiteX15" fmla="*/ 7185660 w 10515600"/>
              <a:gd name="connsiteY15" fmla="*/ 0 h 3730317"/>
              <a:gd name="connsiteX16" fmla="*/ 7559548 w 10515600"/>
              <a:gd name="connsiteY16" fmla="*/ 0 h 3730317"/>
              <a:gd name="connsiteX17" fmla="*/ 8248904 w 10515600"/>
              <a:gd name="connsiteY17" fmla="*/ 0 h 3730317"/>
              <a:gd name="connsiteX18" fmla="*/ 9043416 w 10515600"/>
              <a:gd name="connsiteY18" fmla="*/ 0 h 3730317"/>
              <a:gd name="connsiteX19" fmla="*/ 9837928 w 10515600"/>
              <a:gd name="connsiteY19" fmla="*/ 0 h 3730317"/>
              <a:gd name="connsiteX20" fmla="*/ 10515600 w 10515600"/>
              <a:gd name="connsiteY20" fmla="*/ 0 h 3730317"/>
              <a:gd name="connsiteX21" fmla="*/ 10515600 w 10515600"/>
              <a:gd name="connsiteY21" fmla="*/ 495599 h 3730317"/>
              <a:gd name="connsiteX22" fmla="*/ 10515600 w 10515600"/>
              <a:gd name="connsiteY22" fmla="*/ 953895 h 3730317"/>
              <a:gd name="connsiteX23" fmla="*/ 10515600 w 10515600"/>
              <a:gd name="connsiteY23" fmla="*/ 1374888 h 3730317"/>
              <a:gd name="connsiteX24" fmla="*/ 10515600 w 10515600"/>
              <a:gd name="connsiteY24" fmla="*/ 1870488 h 3730317"/>
              <a:gd name="connsiteX25" fmla="*/ 10515600 w 10515600"/>
              <a:gd name="connsiteY25" fmla="*/ 2477996 h 3730317"/>
              <a:gd name="connsiteX26" fmla="*/ 10515600 w 10515600"/>
              <a:gd name="connsiteY26" fmla="*/ 2936292 h 3730317"/>
              <a:gd name="connsiteX27" fmla="*/ 10515600 w 10515600"/>
              <a:gd name="connsiteY27" fmla="*/ 3730317 h 3730317"/>
              <a:gd name="connsiteX28" fmla="*/ 9826244 w 10515600"/>
              <a:gd name="connsiteY28" fmla="*/ 3730317 h 3730317"/>
              <a:gd name="connsiteX29" fmla="*/ 9031732 w 10515600"/>
              <a:gd name="connsiteY29" fmla="*/ 3730317 h 3730317"/>
              <a:gd name="connsiteX30" fmla="*/ 8763000 w 10515600"/>
              <a:gd name="connsiteY30" fmla="*/ 3730317 h 3730317"/>
              <a:gd name="connsiteX31" fmla="*/ 7968488 w 10515600"/>
              <a:gd name="connsiteY31" fmla="*/ 3730317 h 3730317"/>
              <a:gd name="connsiteX32" fmla="*/ 7489444 w 10515600"/>
              <a:gd name="connsiteY32" fmla="*/ 3730317 h 3730317"/>
              <a:gd name="connsiteX33" fmla="*/ 6905244 w 10515600"/>
              <a:gd name="connsiteY33" fmla="*/ 3730317 h 3730317"/>
              <a:gd name="connsiteX34" fmla="*/ 6321044 w 10515600"/>
              <a:gd name="connsiteY34" fmla="*/ 3730317 h 3730317"/>
              <a:gd name="connsiteX35" fmla="*/ 5631688 w 10515600"/>
              <a:gd name="connsiteY35" fmla="*/ 3730317 h 3730317"/>
              <a:gd name="connsiteX36" fmla="*/ 5047488 w 10515600"/>
              <a:gd name="connsiteY36" fmla="*/ 3730317 h 3730317"/>
              <a:gd name="connsiteX37" fmla="*/ 4673600 w 10515600"/>
              <a:gd name="connsiteY37" fmla="*/ 3730317 h 3730317"/>
              <a:gd name="connsiteX38" fmla="*/ 4404868 w 10515600"/>
              <a:gd name="connsiteY38" fmla="*/ 3730317 h 3730317"/>
              <a:gd name="connsiteX39" fmla="*/ 3925824 w 10515600"/>
              <a:gd name="connsiteY39" fmla="*/ 3730317 h 3730317"/>
              <a:gd name="connsiteX40" fmla="*/ 3131312 w 10515600"/>
              <a:gd name="connsiteY40" fmla="*/ 3730317 h 3730317"/>
              <a:gd name="connsiteX41" fmla="*/ 2547112 w 10515600"/>
              <a:gd name="connsiteY41" fmla="*/ 3730317 h 3730317"/>
              <a:gd name="connsiteX42" fmla="*/ 2068068 w 10515600"/>
              <a:gd name="connsiteY42" fmla="*/ 3730317 h 3730317"/>
              <a:gd name="connsiteX43" fmla="*/ 1273556 w 10515600"/>
              <a:gd name="connsiteY43" fmla="*/ 3730317 h 3730317"/>
              <a:gd name="connsiteX44" fmla="*/ 1004824 w 10515600"/>
              <a:gd name="connsiteY44" fmla="*/ 3730317 h 3730317"/>
              <a:gd name="connsiteX45" fmla="*/ 736092 w 10515600"/>
              <a:gd name="connsiteY45" fmla="*/ 3730317 h 3730317"/>
              <a:gd name="connsiteX46" fmla="*/ 0 w 10515600"/>
              <a:gd name="connsiteY46" fmla="*/ 3730317 h 3730317"/>
              <a:gd name="connsiteX47" fmla="*/ 0 w 10515600"/>
              <a:gd name="connsiteY47" fmla="*/ 3309324 h 3730317"/>
              <a:gd name="connsiteX48" fmla="*/ 0 w 10515600"/>
              <a:gd name="connsiteY48" fmla="*/ 2851028 h 3730317"/>
              <a:gd name="connsiteX49" fmla="*/ 0 w 10515600"/>
              <a:gd name="connsiteY49" fmla="*/ 2318126 h 3730317"/>
              <a:gd name="connsiteX50" fmla="*/ 0 w 10515600"/>
              <a:gd name="connsiteY50" fmla="*/ 1747920 h 3730317"/>
              <a:gd name="connsiteX51" fmla="*/ 0 w 10515600"/>
              <a:gd name="connsiteY51" fmla="*/ 1289624 h 3730317"/>
              <a:gd name="connsiteX52" fmla="*/ 0 w 10515600"/>
              <a:gd name="connsiteY52" fmla="*/ 756721 h 3730317"/>
              <a:gd name="connsiteX53" fmla="*/ 0 w 10515600"/>
              <a:gd name="connsiteY53" fmla="*/ 0 h 373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515600" h="3730317" fill="none" extrusionOk="0">
                <a:moveTo>
                  <a:pt x="0" y="0"/>
                </a:moveTo>
                <a:cubicBezTo>
                  <a:pt x="124422" y="-17469"/>
                  <a:pt x="244259" y="39059"/>
                  <a:pt x="373888" y="0"/>
                </a:cubicBezTo>
                <a:cubicBezTo>
                  <a:pt x="503517" y="-39059"/>
                  <a:pt x="964424" y="38107"/>
                  <a:pt x="1168400" y="0"/>
                </a:cubicBezTo>
                <a:cubicBezTo>
                  <a:pt x="1372376" y="-38107"/>
                  <a:pt x="1401926" y="3588"/>
                  <a:pt x="1542288" y="0"/>
                </a:cubicBezTo>
                <a:cubicBezTo>
                  <a:pt x="1682650" y="-3588"/>
                  <a:pt x="2068581" y="10035"/>
                  <a:pt x="2231644" y="0"/>
                </a:cubicBezTo>
                <a:cubicBezTo>
                  <a:pt x="2394707" y="-10035"/>
                  <a:pt x="2521467" y="55501"/>
                  <a:pt x="2710688" y="0"/>
                </a:cubicBezTo>
                <a:cubicBezTo>
                  <a:pt x="2899909" y="-55501"/>
                  <a:pt x="3170653" y="21939"/>
                  <a:pt x="3400044" y="0"/>
                </a:cubicBezTo>
                <a:cubicBezTo>
                  <a:pt x="3629435" y="-21939"/>
                  <a:pt x="3831289" y="28952"/>
                  <a:pt x="4194556" y="0"/>
                </a:cubicBezTo>
                <a:cubicBezTo>
                  <a:pt x="4557823" y="-28952"/>
                  <a:pt x="4408329" y="19107"/>
                  <a:pt x="4463288" y="0"/>
                </a:cubicBezTo>
                <a:cubicBezTo>
                  <a:pt x="4518247" y="-19107"/>
                  <a:pt x="4621656" y="23404"/>
                  <a:pt x="4732020" y="0"/>
                </a:cubicBezTo>
                <a:cubicBezTo>
                  <a:pt x="4842384" y="-23404"/>
                  <a:pt x="4927472" y="30214"/>
                  <a:pt x="5000752" y="0"/>
                </a:cubicBezTo>
                <a:cubicBezTo>
                  <a:pt x="5074032" y="-30214"/>
                  <a:pt x="5355823" y="70893"/>
                  <a:pt x="5690108" y="0"/>
                </a:cubicBezTo>
                <a:cubicBezTo>
                  <a:pt x="6024393" y="-70893"/>
                  <a:pt x="5869380" y="3273"/>
                  <a:pt x="5958840" y="0"/>
                </a:cubicBezTo>
                <a:cubicBezTo>
                  <a:pt x="6048300" y="-3273"/>
                  <a:pt x="6300216" y="24692"/>
                  <a:pt x="6437884" y="0"/>
                </a:cubicBezTo>
                <a:cubicBezTo>
                  <a:pt x="6575552" y="-24692"/>
                  <a:pt x="6704316" y="5780"/>
                  <a:pt x="6916928" y="0"/>
                </a:cubicBezTo>
                <a:cubicBezTo>
                  <a:pt x="7129540" y="-5780"/>
                  <a:pt x="7125066" y="4888"/>
                  <a:pt x="7185660" y="0"/>
                </a:cubicBezTo>
                <a:cubicBezTo>
                  <a:pt x="7246254" y="-4888"/>
                  <a:pt x="7462345" y="17118"/>
                  <a:pt x="7559548" y="0"/>
                </a:cubicBezTo>
                <a:cubicBezTo>
                  <a:pt x="7656751" y="-17118"/>
                  <a:pt x="7936822" y="68293"/>
                  <a:pt x="8248904" y="0"/>
                </a:cubicBezTo>
                <a:cubicBezTo>
                  <a:pt x="8560986" y="-68293"/>
                  <a:pt x="8677005" y="76414"/>
                  <a:pt x="9043416" y="0"/>
                </a:cubicBezTo>
                <a:cubicBezTo>
                  <a:pt x="9409827" y="-76414"/>
                  <a:pt x="9501263" y="37993"/>
                  <a:pt x="9837928" y="0"/>
                </a:cubicBezTo>
                <a:cubicBezTo>
                  <a:pt x="10174593" y="-37993"/>
                  <a:pt x="10266032" y="72580"/>
                  <a:pt x="10515600" y="0"/>
                </a:cubicBezTo>
                <a:cubicBezTo>
                  <a:pt x="10535692" y="235381"/>
                  <a:pt x="10464224" y="382280"/>
                  <a:pt x="10515600" y="495599"/>
                </a:cubicBezTo>
                <a:cubicBezTo>
                  <a:pt x="10566976" y="608918"/>
                  <a:pt x="10494362" y="741964"/>
                  <a:pt x="10515600" y="953895"/>
                </a:cubicBezTo>
                <a:cubicBezTo>
                  <a:pt x="10536838" y="1165826"/>
                  <a:pt x="10487300" y="1222005"/>
                  <a:pt x="10515600" y="1374888"/>
                </a:cubicBezTo>
                <a:cubicBezTo>
                  <a:pt x="10543900" y="1527771"/>
                  <a:pt x="10493512" y="1763543"/>
                  <a:pt x="10515600" y="1870488"/>
                </a:cubicBezTo>
                <a:cubicBezTo>
                  <a:pt x="10537688" y="1977433"/>
                  <a:pt x="10463462" y="2181331"/>
                  <a:pt x="10515600" y="2477996"/>
                </a:cubicBezTo>
                <a:cubicBezTo>
                  <a:pt x="10567738" y="2774661"/>
                  <a:pt x="10482530" y="2776209"/>
                  <a:pt x="10515600" y="2936292"/>
                </a:cubicBezTo>
                <a:cubicBezTo>
                  <a:pt x="10548670" y="3096375"/>
                  <a:pt x="10485793" y="3436582"/>
                  <a:pt x="10515600" y="3730317"/>
                </a:cubicBezTo>
                <a:cubicBezTo>
                  <a:pt x="10234938" y="3745694"/>
                  <a:pt x="10034456" y="3653195"/>
                  <a:pt x="9826244" y="3730317"/>
                </a:cubicBezTo>
                <a:cubicBezTo>
                  <a:pt x="9618032" y="3807439"/>
                  <a:pt x="9308183" y="3673737"/>
                  <a:pt x="9031732" y="3730317"/>
                </a:cubicBezTo>
                <a:cubicBezTo>
                  <a:pt x="8755281" y="3786897"/>
                  <a:pt x="8825977" y="3718172"/>
                  <a:pt x="8763000" y="3730317"/>
                </a:cubicBezTo>
                <a:cubicBezTo>
                  <a:pt x="8700023" y="3742462"/>
                  <a:pt x="8239809" y="3662247"/>
                  <a:pt x="7968488" y="3730317"/>
                </a:cubicBezTo>
                <a:cubicBezTo>
                  <a:pt x="7697167" y="3798387"/>
                  <a:pt x="7683805" y="3705831"/>
                  <a:pt x="7489444" y="3730317"/>
                </a:cubicBezTo>
                <a:cubicBezTo>
                  <a:pt x="7295083" y="3754803"/>
                  <a:pt x="7161791" y="3681245"/>
                  <a:pt x="6905244" y="3730317"/>
                </a:cubicBezTo>
                <a:cubicBezTo>
                  <a:pt x="6648697" y="3779389"/>
                  <a:pt x="6575000" y="3687108"/>
                  <a:pt x="6321044" y="3730317"/>
                </a:cubicBezTo>
                <a:cubicBezTo>
                  <a:pt x="6067088" y="3773526"/>
                  <a:pt x="5829462" y="3648016"/>
                  <a:pt x="5631688" y="3730317"/>
                </a:cubicBezTo>
                <a:cubicBezTo>
                  <a:pt x="5433914" y="3812618"/>
                  <a:pt x="5237371" y="3726859"/>
                  <a:pt x="5047488" y="3730317"/>
                </a:cubicBezTo>
                <a:cubicBezTo>
                  <a:pt x="4857605" y="3733775"/>
                  <a:pt x="4831547" y="3723512"/>
                  <a:pt x="4673600" y="3730317"/>
                </a:cubicBezTo>
                <a:cubicBezTo>
                  <a:pt x="4515653" y="3737122"/>
                  <a:pt x="4522092" y="3716790"/>
                  <a:pt x="4404868" y="3730317"/>
                </a:cubicBezTo>
                <a:cubicBezTo>
                  <a:pt x="4287644" y="3743844"/>
                  <a:pt x="4045584" y="3688949"/>
                  <a:pt x="3925824" y="3730317"/>
                </a:cubicBezTo>
                <a:cubicBezTo>
                  <a:pt x="3806064" y="3771685"/>
                  <a:pt x="3346616" y="3714680"/>
                  <a:pt x="3131312" y="3730317"/>
                </a:cubicBezTo>
                <a:cubicBezTo>
                  <a:pt x="2916008" y="3745954"/>
                  <a:pt x="2756416" y="3686182"/>
                  <a:pt x="2547112" y="3730317"/>
                </a:cubicBezTo>
                <a:cubicBezTo>
                  <a:pt x="2337808" y="3774452"/>
                  <a:pt x="2182663" y="3718261"/>
                  <a:pt x="2068068" y="3730317"/>
                </a:cubicBezTo>
                <a:cubicBezTo>
                  <a:pt x="1953473" y="3742373"/>
                  <a:pt x="1652726" y="3688333"/>
                  <a:pt x="1273556" y="3730317"/>
                </a:cubicBezTo>
                <a:cubicBezTo>
                  <a:pt x="894386" y="3772301"/>
                  <a:pt x="1113951" y="3711102"/>
                  <a:pt x="1004824" y="3730317"/>
                </a:cubicBezTo>
                <a:cubicBezTo>
                  <a:pt x="895697" y="3749532"/>
                  <a:pt x="849506" y="3703686"/>
                  <a:pt x="736092" y="3730317"/>
                </a:cubicBezTo>
                <a:cubicBezTo>
                  <a:pt x="622678" y="3756948"/>
                  <a:pt x="356684" y="3699805"/>
                  <a:pt x="0" y="3730317"/>
                </a:cubicBezTo>
                <a:cubicBezTo>
                  <a:pt x="-41658" y="3525307"/>
                  <a:pt x="46795" y="3487788"/>
                  <a:pt x="0" y="3309324"/>
                </a:cubicBezTo>
                <a:cubicBezTo>
                  <a:pt x="-46795" y="3130860"/>
                  <a:pt x="46935" y="3050932"/>
                  <a:pt x="0" y="2851028"/>
                </a:cubicBezTo>
                <a:cubicBezTo>
                  <a:pt x="-46935" y="2651124"/>
                  <a:pt x="54253" y="2455300"/>
                  <a:pt x="0" y="2318126"/>
                </a:cubicBezTo>
                <a:cubicBezTo>
                  <a:pt x="-54253" y="2180952"/>
                  <a:pt x="63474" y="1941195"/>
                  <a:pt x="0" y="1747920"/>
                </a:cubicBezTo>
                <a:cubicBezTo>
                  <a:pt x="-63474" y="1554645"/>
                  <a:pt x="8537" y="1458501"/>
                  <a:pt x="0" y="1289624"/>
                </a:cubicBezTo>
                <a:cubicBezTo>
                  <a:pt x="-8537" y="1120747"/>
                  <a:pt x="38375" y="912139"/>
                  <a:pt x="0" y="756721"/>
                </a:cubicBezTo>
                <a:cubicBezTo>
                  <a:pt x="-38375" y="601303"/>
                  <a:pt x="31944" y="313482"/>
                  <a:pt x="0" y="0"/>
                </a:cubicBezTo>
                <a:close/>
              </a:path>
              <a:path w="10515600" h="3730317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52464" y="236080"/>
                  <a:pt x="10497022" y="316908"/>
                  <a:pt x="10515600" y="570206"/>
                </a:cubicBezTo>
                <a:cubicBezTo>
                  <a:pt x="10534178" y="823504"/>
                  <a:pt x="10495331" y="878828"/>
                  <a:pt x="10515600" y="991199"/>
                </a:cubicBezTo>
                <a:cubicBezTo>
                  <a:pt x="10535869" y="1103570"/>
                  <a:pt x="10474956" y="1230525"/>
                  <a:pt x="10515600" y="1412191"/>
                </a:cubicBezTo>
                <a:cubicBezTo>
                  <a:pt x="10556244" y="1593857"/>
                  <a:pt x="10499920" y="1749619"/>
                  <a:pt x="10515600" y="1982397"/>
                </a:cubicBezTo>
                <a:cubicBezTo>
                  <a:pt x="10531280" y="2215175"/>
                  <a:pt x="10509676" y="2332197"/>
                  <a:pt x="10515600" y="2440693"/>
                </a:cubicBezTo>
                <a:cubicBezTo>
                  <a:pt x="10521524" y="2549189"/>
                  <a:pt x="10507949" y="2730970"/>
                  <a:pt x="10515600" y="2973596"/>
                </a:cubicBezTo>
                <a:cubicBezTo>
                  <a:pt x="10523251" y="3216222"/>
                  <a:pt x="10495722" y="3415348"/>
                  <a:pt x="10515600" y="3730317"/>
                </a:cubicBezTo>
                <a:cubicBezTo>
                  <a:pt x="10413950" y="3736660"/>
                  <a:pt x="10223732" y="3714666"/>
                  <a:pt x="10141712" y="3730317"/>
                </a:cubicBezTo>
                <a:cubicBezTo>
                  <a:pt x="10059692" y="3745968"/>
                  <a:pt x="9914821" y="3722992"/>
                  <a:pt x="9767824" y="3730317"/>
                </a:cubicBezTo>
                <a:cubicBezTo>
                  <a:pt x="9620827" y="3737642"/>
                  <a:pt x="9576732" y="3709143"/>
                  <a:pt x="9499092" y="3730317"/>
                </a:cubicBezTo>
                <a:cubicBezTo>
                  <a:pt x="9421452" y="3751491"/>
                  <a:pt x="9215717" y="3720501"/>
                  <a:pt x="9125204" y="3730317"/>
                </a:cubicBezTo>
                <a:cubicBezTo>
                  <a:pt x="9034691" y="3740133"/>
                  <a:pt x="8930579" y="3716974"/>
                  <a:pt x="8751316" y="3730317"/>
                </a:cubicBezTo>
                <a:cubicBezTo>
                  <a:pt x="8572053" y="3743660"/>
                  <a:pt x="8517602" y="3709099"/>
                  <a:pt x="8377428" y="3730317"/>
                </a:cubicBezTo>
                <a:cubicBezTo>
                  <a:pt x="8237254" y="3751535"/>
                  <a:pt x="8160830" y="3700384"/>
                  <a:pt x="8003540" y="3730317"/>
                </a:cubicBezTo>
                <a:cubicBezTo>
                  <a:pt x="7846250" y="3760250"/>
                  <a:pt x="7549997" y="3699222"/>
                  <a:pt x="7419340" y="3730317"/>
                </a:cubicBezTo>
                <a:cubicBezTo>
                  <a:pt x="7288683" y="3761412"/>
                  <a:pt x="7243832" y="3729407"/>
                  <a:pt x="7150608" y="3730317"/>
                </a:cubicBezTo>
                <a:cubicBezTo>
                  <a:pt x="7057384" y="3731227"/>
                  <a:pt x="6668554" y="3721044"/>
                  <a:pt x="6356096" y="3730317"/>
                </a:cubicBezTo>
                <a:cubicBezTo>
                  <a:pt x="6043638" y="3739590"/>
                  <a:pt x="5741881" y="3669437"/>
                  <a:pt x="5561584" y="3730317"/>
                </a:cubicBezTo>
                <a:cubicBezTo>
                  <a:pt x="5381287" y="3791197"/>
                  <a:pt x="5126519" y="3651478"/>
                  <a:pt x="4872228" y="3730317"/>
                </a:cubicBezTo>
                <a:cubicBezTo>
                  <a:pt x="4617937" y="3809156"/>
                  <a:pt x="4492660" y="3673842"/>
                  <a:pt x="4182872" y="3730317"/>
                </a:cubicBezTo>
                <a:cubicBezTo>
                  <a:pt x="3873084" y="3786792"/>
                  <a:pt x="3863028" y="3675808"/>
                  <a:pt x="3598672" y="3730317"/>
                </a:cubicBezTo>
                <a:cubicBezTo>
                  <a:pt x="3334316" y="3784826"/>
                  <a:pt x="3387831" y="3710735"/>
                  <a:pt x="3224784" y="3730317"/>
                </a:cubicBezTo>
                <a:cubicBezTo>
                  <a:pt x="3061737" y="3749899"/>
                  <a:pt x="2609685" y="3725481"/>
                  <a:pt x="2430272" y="3730317"/>
                </a:cubicBezTo>
                <a:cubicBezTo>
                  <a:pt x="2250859" y="3735153"/>
                  <a:pt x="2131544" y="3712510"/>
                  <a:pt x="1951228" y="3730317"/>
                </a:cubicBezTo>
                <a:cubicBezTo>
                  <a:pt x="1770912" y="3748124"/>
                  <a:pt x="1669987" y="3728550"/>
                  <a:pt x="1577340" y="3730317"/>
                </a:cubicBezTo>
                <a:cubicBezTo>
                  <a:pt x="1484693" y="3732084"/>
                  <a:pt x="1319955" y="3689382"/>
                  <a:pt x="1098296" y="3730317"/>
                </a:cubicBezTo>
                <a:cubicBezTo>
                  <a:pt x="876637" y="3771252"/>
                  <a:pt x="800872" y="3711295"/>
                  <a:pt x="514096" y="3730317"/>
                </a:cubicBezTo>
                <a:cubicBezTo>
                  <a:pt x="227320" y="3749339"/>
                  <a:pt x="157803" y="3678740"/>
                  <a:pt x="0" y="3730317"/>
                </a:cubicBezTo>
                <a:cubicBezTo>
                  <a:pt x="-41540" y="3598862"/>
                  <a:pt x="24845" y="3346297"/>
                  <a:pt x="0" y="3234718"/>
                </a:cubicBezTo>
                <a:cubicBezTo>
                  <a:pt x="-24845" y="3123139"/>
                  <a:pt x="20538" y="2859797"/>
                  <a:pt x="0" y="2664512"/>
                </a:cubicBezTo>
                <a:cubicBezTo>
                  <a:pt x="-20538" y="2469227"/>
                  <a:pt x="25251" y="2284787"/>
                  <a:pt x="0" y="2094307"/>
                </a:cubicBezTo>
                <a:cubicBezTo>
                  <a:pt x="-25251" y="1903828"/>
                  <a:pt x="66099" y="1704564"/>
                  <a:pt x="0" y="1524101"/>
                </a:cubicBezTo>
                <a:cubicBezTo>
                  <a:pt x="-66099" y="1343638"/>
                  <a:pt x="14950" y="1159669"/>
                  <a:pt x="0" y="1065805"/>
                </a:cubicBezTo>
                <a:cubicBezTo>
                  <a:pt x="-14950" y="971941"/>
                  <a:pt x="3980" y="739462"/>
                  <a:pt x="0" y="570206"/>
                </a:cubicBezTo>
                <a:cubicBezTo>
                  <a:pt x="-3980" y="400950"/>
                  <a:pt x="7505" y="167007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enhance the analytical power of the dataset, several new features were engineered. These derived metrics offer more direct insights into a property's age, renovation status, and potential influence on its price.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 Done: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 Age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Renovation Age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 from Date Column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Square Foot</a:t>
            </a:r>
            <a:endParaRPr lang="en-US" altLang="en-US" sz="1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8A4870-DB43-A542-ED2C-6146CC6EC9C4}"/>
              </a:ext>
            </a:extLst>
          </p:cNvPr>
          <p:cNvSpPr txBox="1">
            <a:spLocks/>
          </p:cNvSpPr>
          <p:nvPr/>
        </p:nvSpPr>
        <p:spPr>
          <a:xfrm>
            <a:off x="838200" y="37495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aiandra GD" panose="020E0502030308020204" pitchFamily="34" charset="0"/>
              </a:rPr>
              <a:t>Feature Engineering</a:t>
            </a:r>
            <a:endParaRPr lang="en-IN" b="1" dirty="0">
              <a:solidFill>
                <a:schemeClr val="bg1">
                  <a:lumMod val="95000"/>
                </a:schemeClr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279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097F21-49C2-BDDE-5EC0-5376FD65B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1E3DD0AC-D84F-280C-6356-F790AD516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700519"/>
            <a:ext cx="10515600" cy="2901051"/>
          </a:xfrm>
          <a:custGeom>
            <a:avLst/>
            <a:gdLst>
              <a:gd name="connsiteX0" fmla="*/ 0 w 10515600"/>
              <a:gd name="connsiteY0" fmla="*/ 0 h 2901051"/>
              <a:gd name="connsiteX1" fmla="*/ 689356 w 10515600"/>
              <a:gd name="connsiteY1" fmla="*/ 0 h 2901051"/>
              <a:gd name="connsiteX2" fmla="*/ 1378712 w 10515600"/>
              <a:gd name="connsiteY2" fmla="*/ 0 h 2901051"/>
              <a:gd name="connsiteX3" fmla="*/ 1647444 w 10515600"/>
              <a:gd name="connsiteY3" fmla="*/ 0 h 2901051"/>
              <a:gd name="connsiteX4" fmla="*/ 2021332 w 10515600"/>
              <a:gd name="connsiteY4" fmla="*/ 0 h 2901051"/>
              <a:gd name="connsiteX5" fmla="*/ 2395220 w 10515600"/>
              <a:gd name="connsiteY5" fmla="*/ 0 h 2901051"/>
              <a:gd name="connsiteX6" fmla="*/ 3084576 w 10515600"/>
              <a:gd name="connsiteY6" fmla="*/ 0 h 2901051"/>
              <a:gd name="connsiteX7" fmla="*/ 3668776 w 10515600"/>
              <a:gd name="connsiteY7" fmla="*/ 0 h 2901051"/>
              <a:gd name="connsiteX8" fmla="*/ 4463288 w 10515600"/>
              <a:gd name="connsiteY8" fmla="*/ 0 h 2901051"/>
              <a:gd name="connsiteX9" fmla="*/ 4837176 w 10515600"/>
              <a:gd name="connsiteY9" fmla="*/ 0 h 2901051"/>
              <a:gd name="connsiteX10" fmla="*/ 5526532 w 10515600"/>
              <a:gd name="connsiteY10" fmla="*/ 0 h 2901051"/>
              <a:gd name="connsiteX11" fmla="*/ 6005576 w 10515600"/>
              <a:gd name="connsiteY11" fmla="*/ 0 h 2901051"/>
              <a:gd name="connsiteX12" fmla="*/ 6694932 w 10515600"/>
              <a:gd name="connsiteY12" fmla="*/ 0 h 2901051"/>
              <a:gd name="connsiteX13" fmla="*/ 7489444 w 10515600"/>
              <a:gd name="connsiteY13" fmla="*/ 0 h 2901051"/>
              <a:gd name="connsiteX14" fmla="*/ 7758176 w 10515600"/>
              <a:gd name="connsiteY14" fmla="*/ 0 h 2901051"/>
              <a:gd name="connsiteX15" fmla="*/ 8026908 w 10515600"/>
              <a:gd name="connsiteY15" fmla="*/ 0 h 2901051"/>
              <a:gd name="connsiteX16" fmla="*/ 8295640 w 10515600"/>
              <a:gd name="connsiteY16" fmla="*/ 0 h 2901051"/>
              <a:gd name="connsiteX17" fmla="*/ 8984996 w 10515600"/>
              <a:gd name="connsiteY17" fmla="*/ 0 h 2901051"/>
              <a:gd name="connsiteX18" fmla="*/ 9253728 w 10515600"/>
              <a:gd name="connsiteY18" fmla="*/ 0 h 2901051"/>
              <a:gd name="connsiteX19" fmla="*/ 9732772 w 10515600"/>
              <a:gd name="connsiteY19" fmla="*/ 0 h 2901051"/>
              <a:gd name="connsiteX20" fmla="*/ 10515600 w 10515600"/>
              <a:gd name="connsiteY20" fmla="*/ 0 h 2901051"/>
              <a:gd name="connsiteX21" fmla="*/ 10515600 w 10515600"/>
              <a:gd name="connsiteY21" fmla="*/ 493179 h 2901051"/>
              <a:gd name="connsiteX22" fmla="*/ 10515600 w 10515600"/>
              <a:gd name="connsiteY22" fmla="*/ 1044378 h 2901051"/>
              <a:gd name="connsiteX23" fmla="*/ 10515600 w 10515600"/>
              <a:gd name="connsiteY23" fmla="*/ 1653599 h 2901051"/>
              <a:gd name="connsiteX24" fmla="*/ 10515600 w 10515600"/>
              <a:gd name="connsiteY24" fmla="*/ 2146778 h 2901051"/>
              <a:gd name="connsiteX25" fmla="*/ 10515600 w 10515600"/>
              <a:gd name="connsiteY25" fmla="*/ 2901051 h 2901051"/>
              <a:gd name="connsiteX26" fmla="*/ 10246868 w 10515600"/>
              <a:gd name="connsiteY26" fmla="*/ 2901051 h 2901051"/>
              <a:gd name="connsiteX27" fmla="*/ 9767824 w 10515600"/>
              <a:gd name="connsiteY27" fmla="*/ 2901051 h 2901051"/>
              <a:gd name="connsiteX28" fmla="*/ 8973312 w 10515600"/>
              <a:gd name="connsiteY28" fmla="*/ 2901051 h 2901051"/>
              <a:gd name="connsiteX29" fmla="*/ 8389112 w 10515600"/>
              <a:gd name="connsiteY29" fmla="*/ 2901051 h 2901051"/>
              <a:gd name="connsiteX30" fmla="*/ 7910068 w 10515600"/>
              <a:gd name="connsiteY30" fmla="*/ 2901051 h 2901051"/>
              <a:gd name="connsiteX31" fmla="*/ 7220712 w 10515600"/>
              <a:gd name="connsiteY31" fmla="*/ 2901051 h 2901051"/>
              <a:gd name="connsiteX32" fmla="*/ 6636512 w 10515600"/>
              <a:gd name="connsiteY32" fmla="*/ 2901051 h 2901051"/>
              <a:gd name="connsiteX33" fmla="*/ 6157468 w 10515600"/>
              <a:gd name="connsiteY33" fmla="*/ 2901051 h 2901051"/>
              <a:gd name="connsiteX34" fmla="*/ 5783580 w 10515600"/>
              <a:gd name="connsiteY34" fmla="*/ 2901051 h 2901051"/>
              <a:gd name="connsiteX35" fmla="*/ 4989068 w 10515600"/>
              <a:gd name="connsiteY35" fmla="*/ 2901051 h 2901051"/>
              <a:gd name="connsiteX36" fmla="*/ 4720336 w 10515600"/>
              <a:gd name="connsiteY36" fmla="*/ 2901051 h 2901051"/>
              <a:gd name="connsiteX37" fmla="*/ 3925824 w 10515600"/>
              <a:gd name="connsiteY37" fmla="*/ 2901051 h 2901051"/>
              <a:gd name="connsiteX38" fmla="*/ 3446780 w 10515600"/>
              <a:gd name="connsiteY38" fmla="*/ 2901051 h 2901051"/>
              <a:gd name="connsiteX39" fmla="*/ 2862580 w 10515600"/>
              <a:gd name="connsiteY39" fmla="*/ 2901051 h 2901051"/>
              <a:gd name="connsiteX40" fmla="*/ 2278380 w 10515600"/>
              <a:gd name="connsiteY40" fmla="*/ 2901051 h 2901051"/>
              <a:gd name="connsiteX41" fmla="*/ 1589024 w 10515600"/>
              <a:gd name="connsiteY41" fmla="*/ 2901051 h 2901051"/>
              <a:gd name="connsiteX42" fmla="*/ 1004824 w 10515600"/>
              <a:gd name="connsiteY42" fmla="*/ 2901051 h 2901051"/>
              <a:gd name="connsiteX43" fmla="*/ 630936 w 10515600"/>
              <a:gd name="connsiteY43" fmla="*/ 2901051 h 2901051"/>
              <a:gd name="connsiteX44" fmla="*/ 0 w 10515600"/>
              <a:gd name="connsiteY44" fmla="*/ 2901051 h 2901051"/>
              <a:gd name="connsiteX45" fmla="*/ 0 w 10515600"/>
              <a:gd name="connsiteY45" fmla="*/ 2349851 h 2901051"/>
              <a:gd name="connsiteX46" fmla="*/ 0 w 10515600"/>
              <a:gd name="connsiteY46" fmla="*/ 1711620 h 2901051"/>
              <a:gd name="connsiteX47" fmla="*/ 0 w 10515600"/>
              <a:gd name="connsiteY47" fmla="*/ 1073389 h 2901051"/>
              <a:gd name="connsiteX48" fmla="*/ 0 w 10515600"/>
              <a:gd name="connsiteY48" fmla="*/ 0 h 290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515600" h="2901051" fill="none" extrusionOk="0">
                <a:moveTo>
                  <a:pt x="0" y="0"/>
                </a:moveTo>
                <a:cubicBezTo>
                  <a:pt x="266741" y="-61737"/>
                  <a:pt x="507423" y="75525"/>
                  <a:pt x="689356" y="0"/>
                </a:cubicBezTo>
                <a:cubicBezTo>
                  <a:pt x="871289" y="-75525"/>
                  <a:pt x="1240534" y="21269"/>
                  <a:pt x="1378712" y="0"/>
                </a:cubicBezTo>
                <a:cubicBezTo>
                  <a:pt x="1516890" y="-21269"/>
                  <a:pt x="1534444" y="29477"/>
                  <a:pt x="1647444" y="0"/>
                </a:cubicBezTo>
                <a:cubicBezTo>
                  <a:pt x="1760444" y="-29477"/>
                  <a:pt x="1913858" y="4954"/>
                  <a:pt x="2021332" y="0"/>
                </a:cubicBezTo>
                <a:cubicBezTo>
                  <a:pt x="2128806" y="-4954"/>
                  <a:pt x="2313555" y="25949"/>
                  <a:pt x="2395220" y="0"/>
                </a:cubicBezTo>
                <a:cubicBezTo>
                  <a:pt x="2476885" y="-25949"/>
                  <a:pt x="2741875" y="71813"/>
                  <a:pt x="3084576" y="0"/>
                </a:cubicBezTo>
                <a:cubicBezTo>
                  <a:pt x="3427277" y="-71813"/>
                  <a:pt x="3535712" y="55884"/>
                  <a:pt x="3668776" y="0"/>
                </a:cubicBezTo>
                <a:cubicBezTo>
                  <a:pt x="3801840" y="-55884"/>
                  <a:pt x="4259312" y="38107"/>
                  <a:pt x="4463288" y="0"/>
                </a:cubicBezTo>
                <a:cubicBezTo>
                  <a:pt x="4667264" y="-38107"/>
                  <a:pt x="4696814" y="3588"/>
                  <a:pt x="4837176" y="0"/>
                </a:cubicBezTo>
                <a:cubicBezTo>
                  <a:pt x="4977538" y="-3588"/>
                  <a:pt x="5363469" y="10035"/>
                  <a:pt x="5526532" y="0"/>
                </a:cubicBezTo>
                <a:cubicBezTo>
                  <a:pt x="5689595" y="-10035"/>
                  <a:pt x="5816355" y="55501"/>
                  <a:pt x="6005576" y="0"/>
                </a:cubicBezTo>
                <a:cubicBezTo>
                  <a:pt x="6194797" y="-55501"/>
                  <a:pt x="6465541" y="21939"/>
                  <a:pt x="6694932" y="0"/>
                </a:cubicBezTo>
                <a:cubicBezTo>
                  <a:pt x="6924323" y="-21939"/>
                  <a:pt x="7126177" y="28952"/>
                  <a:pt x="7489444" y="0"/>
                </a:cubicBezTo>
                <a:cubicBezTo>
                  <a:pt x="7852711" y="-28952"/>
                  <a:pt x="7703217" y="19107"/>
                  <a:pt x="7758176" y="0"/>
                </a:cubicBezTo>
                <a:cubicBezTo>
                  <a:pt x="7813135" y="-19107"/>
                  <a:pt x="7916544" y="23404"/>
                  <a:pt x="8026908" y="0"/>
                </a:cubicBezTo>
                <a:cubicBezTo>
                  <a:pt x="8137272" y="-23404"/>
                  <a:pt x="8222360" y="30214"/>
                  <a:pt x="8295640" y="0"/>
                </a:cubicBezTo>
                <a:cubicBezTo>
                  <a:pt x="8368920" y="-30214"/>
                  <a:pt x="8650711" y="70893"/>
                  <a:pt x="8984996" y="0"/>
                </a:cubicBezTo>
                <a:cubicBezTo>
                  <a:pt x="9319281" y="-70893"/>
                  <a:pt x="9164268" y="3273"/>
                  <a:pt x="9253728" y="0"/>
                </a:cubicBezTo>
                <a:cubicBezTo>
                  <a:pt x="9343188" y="-3273"/>
                  <a:pt x="9595104" y="24692"/>
                  <a:pt x="9732772" y="0"/>
                </a:cubicBezTo>
                <a:cubicBezTo>
                  <a:pt x="9870440" y="-24692"/>
                  <a:pt x="10266836" y="31017"/>
                  <a:pt x="10515600" y="0"/>
                </a:cubicBezTo>
                <a:cubicBezTo>
                  <a:pt x="10568342" y="152800"/>
                  <a:pt x="10471886" y="280492"/>
                  <a:pt x="10515600" y="493179"/>
                </a:cubicBezTo>
                <a:cubicBezTo>
                  <a:pt x="10559314" y="705866"/>
                  <a:pt x="10450883" y="781569"/>
                  <a:pt x="10515600" y="1044378"/>
                </a:cubicBezTo>
                <a:cubicBezTo>
                  <a:pt x="10580317" y="1307187"/>
                  <a:pt x="10479289" y="1459731"/>
                  <a:pt x="10515600" y="1653599"/>
                </a:cubicBezTo>
                <a:cubicBezTo>
                  <a:pt x="10551911" y="1847467"/>
                  <a:pt x="10510091" y="2005502"/>
                  <a:pt x="10515600" y="2146778"/>
                </a:cubicBezTo>
                <a:cubicBezTo>
                  <a:pt x="10521109" y="2288054"/>
                  <a:pt x="10498665" y="2668240"/>
                  <a:pt x="10515600" y="2901051"/>
                </a:cubicBezTo>
                <a:cubicBezTo>
                  <a:pt x="10433241" y="2907937"/>
                  <a:pt x="10344857" y="2875797"/>
                  <a:pt x="10246868" y="2901051"/>
                </a:cubicBezTo>
                <a:cubicBezTo>
                  <a:pt x="10148879" y="2926305"/>
                  <a:pt x="9867612" y="2858960"/>
                  <a:pt x="9767824" y="2901051"/>
                </a:cubicBezTo>
                <a:cubicBezTo>
                  <a:pt x="9668036" y="2943142"/>
                  <a:pt x="9310906" y="2884071"/>
                  <a:pt x="8973312" y="2901051"/>
                </a:cubicBezTo>
                <a:cubicBezTo>
                  <a:pt x="8635718" y="2918031"/>
                  <a:pt x="8595983" y="2866329"/>
                  <a:pt x="8389112" y="2901051"/>
                </a:cubicBezTo>
                <a:cubicBezTo>
                  <a:pt x="8182241" y="2935773"/>
                  <a:pt x="8131555" y="2868741"/>
                  <a:pt x="7910068" y="2901051"/>
                </a:cubicBezTo>
                <a:cubicBezTo>
                  <a:pt x="7688581" y="2933361"/>
                  <a:pt x="7529791" y="2881446"/>
                  <a:pt x="7220712" y="2901051"/>
                </a:cubicBezTo>
                <a:cubicBezTo>
                  <a:pt x="6911633" y="2920656"/>
                  <a:pt x="6881387" y="2836308"/>
                  <a:pt x="6636512" y="2901051"/>
                </a:cubicBezTo>
                <a:cubicBezTo>
                  <a:pt x="6391637" y="2965794"/>
                  <a:pt x="6358184" y="2891898"/>
                  <a:pt x="6157468" y="2901051"/>
                </a:cubicBezTo>
                <a:cubicBezTo>
                  <a:pt x="5956752" y="2910204"/>
                  <a:pt x="5863546" y="2885620"/>
                  <a:pt x="5783580" y="2901051"/>
                </a:cubicBezTo>
                <a:cubicBezTo>
                  <a:pt x="5703614" y="2916482"/>
                  <a:pt x="5265519" y="2844471"/>
                  <a:pt x="4989068" y="2901051"/>
                </a:cubicBezTo>
                <a:cubicBezTo>
                  <a:pt x="4712617" y="2957631"/>
                  <a:pt x="4783313" y="2888906"/>
                  <a:pt x="4720336" y="2901051"/>
                </a:cubicBezTo>
                <a:cubicBezTo>
                  <a:pt x="4657359" y="2913196"/>
                  <a:pt x="4197145" y="2832981"/>
                  <a:pt x="3925824" y="2901051"/>
                </a:cubicBezTo>
                <a:cubicBezTo>
                  <a:pt x="3654503" y="2969121"/>
                  <a:pt x="3641141" y="2876565"/>
                  <a:pt x="3446780" y="2901051"/>
                </a:cubicBezTo>
                <a:cubicBezTo>
                  <a:pt x="3252419" y="2925537"/>
                  <a:pt x="3119127" y="2851979"/>
                  <a:pt x="2862580" y="2901051"/>
                </a:cubicBezTo>
                <a:cubicBezTo>
                  <a:pt x="2606033" y="2950123"/>
                  <a:pt x="2532336" y="2857842"/>
                  <a:pt x="2278380" y="2901051"/>
                </a:cubicBezTo>
                <a:cubicBezTo>
                  <a:pt x="2024424" y="2944260"/>
                  <a:pt x="1786798" y="2818750"/>
                  <a:pt x="1589024" y="2901051"/>
                </a:cubicBezTo>
                <a:cubicBezTo>
                  <a:pt x="1391250" y="2983352"/>
                  <a:pt x="1194707" y="2897593"/>
                  <a:pt x="1004824" y="2901051"/>
                </a:cubicBezTo>
                <a:cubicBezTo>
                  <a:pt x="814941" y="2904509"/>
                  <a:pt x="788883" y="2894246"/>
                  <a:pt x="630936" y="2901051"/>
                </a:cubicBezTo>
                <a:cubicBezTo>
                  <a:pt x="472989" y="2907856"/>
                  <a:pt x="242763" y="2825833"/>
                  <a:pt x="0" y="2901051"/>
                </a:cubicBezTo>
                <a:cubicBezTo>
                  <a:pt x="-60618" y="2643839"/>
                  <a:pt x="62654" y="2488873"/>
                  <a:pt x="0" y="2349851"/>
                </a:cubicBezTo>
                <a:cubicBezTo>
                  <a:pt x="-62654" y="2210829"/>
                  <a:pt x="50174" y="1925396"/>
                  <a:pt x="0" y="1711620"/>
                </a:cubicBezTo>
                <a:cubicBezTo>
                  <a:pt x="-50174" y="1497844"/>
                  <a:pt x="69511" y="1249289"/>
                  <a:pt x="0" y="1073389"/>
                </a:cubicBezTo>
                <a:cubicBezTo>
                  <a:pt x="-69511" y="897489"/>
                  <a:pt x="7831" y="396313"/>
                  <a:pt x="0" y="0"/>
                </a:cubicBezTo>
                <a:close/>
              </a:path>
              <a:path w="10515600" h="2901051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51678" y="260855"/>
                  <a:pt x="10447066" y="403668"/>
                  <a:pt x="10515600" y="609221"/>
                </a:cubicBezTo>
                <a:cubicBezTo>
                  <a:pt x="10584134" y="814774"/>
                  <a:pt x="10515320" y="894127"/>
                  <a:pt x="10515600" y="1102399"/>
                </a:cubicBezTo>
                <a:cubicBezTo>
                  <a:pt x="10515880" y="1310671"/>
                  <a:pt x="10510120" y="1359534"/>
                  <a:pt x="10515600" y="1595578"/>
                </a:cubicBezTo>
                <a:cubicBezTo>
                  <a:pt x="10521080" y="1831622"/>
                  <a:pt x="10456692" y="2055615"/>
                  <a:pt x="10515600" y="2204799"/>
                </a:cubicBezTo>
                <a:cubicBezTo>
                  <a:pt x="10574508" y="2353983"/>
                  <a:pt x="10479727" y="2752778"/>
                  <a:pt x="10515600" y="2901051"/>
                </a:cubicBezTo>
                <a:cubicBezTo>
                  <a:pt x="10285458" y="2947099"/>
                  <a:pt x="10104737" y="2851109"/>
                  <a:pt x="9931400" y="2901051"/>
                </a:cubicBezTo>
                <a:cubicBezTo>
                  <a:pt x="9758063" y="2950993"/>
                  <a:pt x="9609147" y="2883132"/>
                  <a:pt x="9347200" y="2901051"/>
                </a:cubicBezTo>
                <a:cubicBezTo>
                  <a:pt x="9085253" y="2918970"/>
                  <a:pt x="8910232" y="2875586"/>
                  <a:pt x="8657844" y="2901051"/>
                </a:cubicBezTo>
                <a:cubicBezTo>
                  <a:pt x="8405456" y="2926516"/>
                  <a:pt x="8430953" y="2893726"/>
                  <a:pt x="8283956" y="2901051"/>
                </a:cubicBezTo>
                <a:cubicBezTo>
                  <a:pt x="8136959" y="2908376"/>
                  <a:pt x="8092864" y="2879877"/>
                  <a:pt x="8015224" y="2901051"/>
                </a:cubicBezTo>
                <a:cubicBezTo>
                  <a:pt x="7937584" y="2922225"/>
                  <a:pt x="7731849" y="2891235"/>
                  <a:pt x="7641336" y="2901051"/>
                </a:cubicBezTo>
                <a:cubicBezTo>
                  <a:pt x="7550823" y="2910867"/>
                  <a:pt x="7446711" y="2887708"/>
                  <a:pt x="7267448" y="2901051"/>
                </a:cubicBezTo>
                <a:cubicBezTo>
                  <a:pt x="7088185" y="2914394"/>
                  <a:pt x="7033734" y="2879833"/>
                  <a:pt x="6893560" y="2901051"/>
                </a:cubicBezTo>
                <a:cubicBezTo>
                  <a:pt x="6753386" y="2922269"/>
                  <a:pt x="6676962" y="2871118"/>
                  <a:pt x="6519672" y="2901051"/>
                </a:cubicBezTo>
                <a:cubicBezTo>
                  <a:pt x="6362382" y="2930984"/>
                  <a:pt x="6066129" y="2869956"/>
                  <a:pt x="5935472" y="2901051"/>
                </a:cubicBezTo>
                <a:cubicBezTo>
                  <a:pt x="5804815" y="2932146"/>
                  <a:pt x="5759964" y="2900141"/>
                  <a:pt x="5666740" y="2901051"/>
                </a:cubicBezTo>
                <a:cubicBezTo>
                  <a:pt x="5573516" y="2901961"/>
                  <a:pt x="5184686" y="2891778"/>
                  <a:pt x="4872228" y="2901051"/>
                </a:cubicBezTo>
                <a:cubicBezTo>
                  <a:pt x="4559770" y="2910324"/>
                  <a:pt x="4258013" y="2840171"/>
                  <a:pt x="4077716" y="2901051"/>
                </a:cubicBezTo>
                <a:cubicBezTo>
                  <a:pt x="3897419" y="2961931"/>
                  <a:pt x="3642651" y="2822212"/>
                  <a:pt x="3388360" y="2901051"/>
                </a:cubicBezTo>
                <a:cubicBezTo>
                  <a:pt x="3134069" y="2979890"/>
                  <a:pt x="3008792" y="2844576"/>
                  <a:pt x="2699004" y="2901051"/>
                </a:cubicBezTo>
                <a:cubicBezTo>
                  <a:pt x="2389216" y="2957526"/>
                  <a:pt x="2379160" y="2846542"/>
                  <a:pt x="2114804" y="2901051"/>
                </a:cubicBezTo>
                <a:cubicBezTo>
                  <a:pt x="1850448" y="2955560"/>
                  <a:pt x="1903963" y="2881469"/>
                  <a:pt x="1740916" y="2901051"/>
                </a:cubicBezTo>
                <a:cubicBezTo>
                  <a:pt x="1577869" y="2920633"/>
                  <a:pt x="1125817" y="2896215"/>
                  <a:pt x="946404" y="2901051"/>
                </a:cubicBezTo>
                <a:cubicBezTo>
                  <a:pt x="766991" y="2905887"/>
                  <a:pt x="224806" y="2856604"/>
                  <a:pt x="0" y="2901051"/>
                </a:cubicBezTo>
                <a:cubicBezTo>
                  <a:pt x="-46567" y="2737700"/>
                  <a:pt x="30201" y="2551128"/>
                  <a:pt x="0" y="2378862"/>
                </a:cubicBezTo>
                <a:cubicBezTo>
                  <a:pt x="-30201" y="2206596"/>
                  <a:pt x="58188" y="2028311"/>
                  <a:pt x="0" y="1885683"/>
                </a:cubicBezTo>
                <a:cubicBezTo>
                  <a:pt x="-58188" y="1743055"/>
                  <a:pt x="50582" y="1505144"/>
                  <a:pt x="0" y="1334483"/>
                </a:cubicBezTo>
                <a:cubicBezTo>
                  <a:pt x="-50582" y="1163822"/>
                  <a:pt x="59902" y="964002"/>
                  <a:pt x="0" y="754273"/>
                </a:cubicBezTo>
                <a:cubicBezTo>
                  <a:pt x="-59902" y="544544"/>
                  <a:pt x="1570" y="284099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Stats: 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Mean, Median, Mode, Std. Deviation for Price, Bedrooms, Lot Size, etc.</a:t>
            </a:r>
          </a:p>
          <a:p>
            <a:pPr marL="0" indent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Hypothesis Tests:</a:t>
            </a:r>
          </a:p>
          <a:p>
            <a:pPr lvl="1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Chi-Square 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Test: No association between View &amp; Condition.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67B282-70A1-97E2-7377-4FE346C3D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957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Statistical Analysis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193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705E3-CD0F-8345-7A31-CFFD56B2A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FE637A17-75B9-7425-C9BE-2A8A3B7A2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43087"/>
            <a:ext cx="10515600" cy="2777940"/>
          </a:xfrm>
          <a:custGeom>
            <a:avLst/>
            <a:gdLst>
              <a:gd name="connsiteX0" fmla="*/ 0 w 10515600"/>
              <a:gd name="connsiteY0" fmla="*/ 0 h 2777940"/>
              <a:gd name="connsiteX1" fmla="*/ 689356 w 10515600"/>
              <a:gd name="connsiteY1" fmla="*/ 0 h 2777940"/>
              <a:gd name="connsiteX2" fmla="*/ 1378712 w 10515600"/>
              <a:gd name="connsiteY2" fmla="*/ 0 h 2777940"/>
              <a:gd name="connsiteX3" fmla="*/ 1647444 w 10515600"/>
              <a:gd name="connsiteY3" fmla="*/ 0 h 2777940"/>
              <a:gd name="connsiteX4" fmla="*/ 2021332 w 10515600"/>
              <a:gd name="connsiteY4" fmla="*/ 0 h 2777940"/>
              <a:gd name="connsiteX5" fmla="*/ 2395220 w 10515600"/>
              <a:gd name="connsiteY5" fmla="*/ 0 h 2777940"/>
              <a:gd name="connsiteX6" fmla="*/ 3084576 w 10515600"/>
              <a:gd name="connsiteY6" fmla="*/ 0 h 2777940"/>
              <a:gd name="connsiteX7" fmla="*/ 3668776 w 10515600"/>
              <a:gd name="connsiteY7" fmla="*/ 0 h 2777940"/>
              <a:gd name="connsiteX8" fmla="*/ 4463288 w 10515600"/>
              <a:gd name="connsiteY8" fmla="*/ 0 h 2777940"/>
              <a:gd name="connsiteX9" fmla="*/ 4837176 w 10515600"/>
              <a:gd name="connsiteY9" fmla="*/ 0 h 2777940"/>
              <a:gd name="connsiteX10" fmla="*/ 5526532 w 10515600"/>
              <a:gd name="connsiteY10" fmla="*/ 0 h 2777940"/>
              <a:gd name="connsiteX11" fmla="*/ 6005576 w 10515600"/>
              <a:gd name="connsiteY11" fmla="*/ 0 h 2777940"/>
              <a:gd name="connsiteX12" fmla="*/ 6694932 w 10515600"/>
              <a:gd name="connsiteY12" fmla="*/ 0 h 2777940"/>
              <a:gd name="connsiteX13" fmla="*/ 7489444 w 10515600"/>
              <a:gd name="connsiteY13" fmla="*/ 0 h 2777940"/>
              <a:gd name="connsiteX14" fmla="*/ 7758176 w 10515600"/>
              <a:gd name="connsiteY14" fmla="*/ 0 h 2777940"/>
              <a:gd name="connsiteX15" fmla="*/ 8026908 w 10515600"/>
              <a:gd name="connsiteY15" fmla="*/ 0 h 2777940"/>
              <a:gd name="connsiteX16" fmla="*/ 8295640 w 10515600"/>
              <a:gd name="connsiteY16" fmla="*/ 0 h 2777940"/>
              <a:gd name="connsiteX17" fmla="*/ 8984996 w 10515600"/>
              <a:gd name="connsiteY17" fmla="*/ 0 h 2777940"/>
              <a:gd name="connsiteX18" fmla="*/ 9253728 w 10515600"/>
              <a:gd name="connsiteY18" fmla="*/ 0 h 2777940"/>
              <a:gd name="connsiteX19" fmla="*/ 9732772 w 10515600"/>
              <a:gd name="connsiteY19" fmla="*/ 0 h 2777940"/>
              <a:gd name="connsiteX20" fmla="*/ 10515600 w 10515600"/>
              <a:gd name="connsiteY20" fmla="*/ 0 h 2777940"/>
              <a:gd name="connsiteX21" fmla="*/ 10515600 w 10515600"/>
              <a:gd name="connsiteY21" fmla="*/ 472250 h 2777940"/>
              <a:gd name="connsiteX22" fmla="*/ 10515600 w 10515600"/>
              <a:gd name="connsiteY22" fmla="*/ 1000058 h 2777940"/>
              <a:gd name="connsiteX23" fmla="*/ 10515600 w 10515600"/>
              <a:gd name="connsiteY23" fmla="*/ 1583426 h 2777940"/>
              <a:gd name="connsiteX24" fmla="*/ 10515600 w 10515600"/>
              <a:gd name="connsiteY24" fmla="*/ 2055676 h 2777940"/>
              <a:gd name="connsiteX25" fmla="*/ 10515600 w 10515600"/>
              <a:gd name="connsiteY25" fmla="*/ 2777940 h 2777940"/>
              <a:gd name="connsiteX26" fmla="*/ 10246868 w 10515600"/>
              <a:gd name="connsiteY26" fmla="*/ 2777940 h 2777940"/>
              <a:gd name="connsiteX27" fmla="*/ 9767824 w 10515600"/>
              <a:gd name="connsiteY27" fmla="*/ 2777940 h 2777940"/>
              <a:gd name="connsiteX28" fmla="*/ 8973312 w 10515600"/>
              <a:gd name="connsiteY28" fmla="*/ 2777940 h 2777940"/>
              <a:gd name="connsiteX29" fmla="*/ 8389112 w 10515600"/>
              <a:gd name="connsiteY29" fmla="*/ 2777940 h 2777940"/>
              <a:gd name="connsiteX30" fmla="*/ 7910068 w 10515600"/>
              <a:gd name="connsiteY30" fmla="*/ 2777940 h 2777940"/>
              <a:gd name="connsiteX31" fmla="*/ 7220712 w 10515600"/>
              <a:gd name="connsiteY31" fmla="*/ 2777940 h 2777940"/>
              <a:gd name="connsiteX32" fmla="*/ 6636512 w 10515600"/>
              <a:gd name="connsiteY32" fmla="*/ 2777940 h 2777940"/>
              <a:gd name="connsiteX33" fmla="*/ 6157468 w 10515600"/>
              <a:gd name="connsiteY33" fmla="*/ 2777940 h 2777940"/>
              <a:gd name="connsiteX34" fmla="*/ 5783580 w 10515600"/>
              <a:gd name="connsiteY34" fmla="*/ 2777940 h 2777940"/>
              <a:gd name="connsiteX35" fmla="*/ 4989068 w 10515600"/>
              <a:gd name="connsiteY35" fmla="*/ 2777940 h 2777940"/>
              <a:gd name="connsiteX36" fmla="*/ 4720336 w 10515600"/>
              <a:gd name="connsiteY36" fmla="*/ 2777940 h 2777940"/>
              <a:gd name="connsiteX37" fmla="*/ 3925824 w 10515600"/>
              <a:gd name="connsiteY37" fmla="*/ 2777940 h 2777940"/>
              <a:gd name="connsiteX38" fmla="*/ 3446780 w 10515600"/>
              <a:gd name="connsiteY38" fmla="*/ 2777940 h 2777940"/>
              <a:gd name="connsiteX39" fmla="*/ 2862580 w 10515600"/>
              <a:gd name="connsiteY39" fmla="*/ 2777940 h 2777940"/>
              <a:gd name="connsiteX40" fmla="*/ 2278380 w 10515600"/>
              <a:gd name="connsiteY40" fmla="*/ 2777940 h 2777940"/>
              <a:gd name="connsiteX41" fmla="*/ 1589024 w 10515600"/>
              <a:gd name="connsiteY41" fmla="*/ 2777940 h 2777940"/>
              <a:gd name="connsiteX42" fmla="*/ 1004824 w 10515600"/>
              <a:gd name="connsiteY42" fmla="*/ 2777940 h 2777940"/>
              <a:gd name="connsiteX43" fmla="*/ 630936 w 10515600"/>
              <a:gd name="connsiteY43" fmla="*/ 2777940 h 2777940"/>
              <a:gd name="connsiteX44" fmla="*/ 0 w 10515600"/>
              <a:gd name="connsiteY44" fmla="*/ 2777940 h 2777940"/>
              <a:gd name="connsiteX45" fmla="*/ 0 w 10515600"/>
              <a:gd name="connsiteY45" fmla="*/ 2250131 h 2777940"/>
              <a:gd name="connsiteX46" fmla="*/ 0 w 10515600"/>
              <a:gd name="connsiteY46" fmla="*/ 1638985 h 2777940"/>
              <a:gd name="connsiteX47" fmla="*/ 0 w 10515600"/>
              <a:gd name="connsiteY47" fmla="*/ 1027838 h 2777940"/>
              <a:gd name="connsiteX48" fmla="*/ 0 w 10515600"/>
              <a:gd name="connsiteY48" fmla="*/ 0 h 277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515600" h="2777940" fill="none" extrusionOk="0">
                <a:moveTo>
                  <a:pt x="0" y="0"/>
                </a:moveTo>
                <a:cubicBezTo>
                  <a:pt x="266741" y="-61737"/>
                  <a:pt x="507423" y="75525"/>
                  <a:pt x="689356" y="0"/>
                </a:cubicBezTo>
                <a:cubicBezTo>
                  <a:pt x="871289" y="-75525"/>
                  <a:pt x="1240534" y="21269"/>
                  <a:pt x="1378712" y="0"/>
                </a:cubicBezTo>
                <a:cubicBezTo>
                  <a:pt x="1516890" y="-21269"/>
                  <a:pt x="1534444" y="29477"/>
                  <a:pt x="1647444" y="0"/>
                </a:cubicBezTo>
                <a:cubicBezTo>
                  <a:pt x="1760444" y="-29477"/>
                  <a:pt x="1913858" y="4954"/>
                  <a:pt x="2021332" y="0"/>
                </a:cubicBezTo>
                <a:cubicBezTo>
                  <a:pt x="2128806" y="-4954"/>
                  <a:pt x="2313555" y="25949"/>
                  <a:pt x="2395220" y="0"/>
                </a:cubicBezTo>
                <a:cubicBezTo>
                  <a:pt x="2476885" y="-25949"/>
                  <a:pt x="2741875" y="71813"/>
                  <a:pt x="3084576" y="0"/>
                </a:cubicBezTo>
                <a:cubicBezTo>
                  <a:pt x="3427277" y="-71813"/>
                  <a:pt x="3535712" y="55884"/>
                  <a:pt x="3668776" y="0"/>
                </a:cubicBezTo>
                <a:cubicBezTo>
                  <a:pt x="3801840" y="-55884"/>
                  <a:pt x="4259312" y="38107"/>
                  <a:pt x="4463288" y="0"/>
                </a:cubicBezTo>
                <a:cubicBezTo>
                  <a:pt x="4667264" y="-38107"/>
                  <a:pt x="4696814" y="3588"/>
                  <a:pt x="4837176" y="0"/>
                </a:cubicBezTo>
                <a:cubicBezTo>
                  <a:pt x="4977538" y="-3588"/>
                  <a:pt x="5363469" y="10035"/>
                  <a:pt x="5526532" y="0"/>
                </a:cubicBezTo>
                <a:cubicBezTo>
                  <a:pt x="5689595" y="-10035"/>
                  <a:pt x="5816355" y="55501"/>
                  <a:pt x="6005576" y="0"/>
                </a:cubicBezTo>
                <a:cubicBezTo>
                  <a:pt x="6194797" y="-55501"/>
                  <a:pt x="6465541" y="21939"/>
                  <a:pt x="6694932" y="0"/>
                </a:cubicBezTo>
                <a:cubicBezTo>
                  <a:pt x="6924323" y="-21939"/>
                  <a:pt x="7126177" y="28952"/>
                  <a:pt x="7489444" y="0"/>
                </a:cubicBezTo>
                <a:cubicBezTo>
                  <a:pt x="7852711" y="-28952"/>
                  <a:pt x="7703217" y="19107"/>
                  <a:pt x="7758176" y="0"/>
                </a:cubicBezTo>
                <a:cubicBezTo>
                  <a:pt x="7813135" y="-19107"/>
                  <a:pt x="7916544" y="23404"/>
                  <a:pt x="8026908" y="0"/>
                </a:cubicBezTo>
                <a:cubicBezTo>
                  <a:pt x="8137272" y="-23404"/>
                  <a:pt x="8222360" y="30214"/>
                  <a:pt x="8295640" y="0"/>
                </a:cubicBezTo>
                <a:cubicBezTo>
                  <a:pt x="8368920" y="-30214"/>
                  <a:pt x="8650711" y="70893"/>
                  <a:pt x="8984996" y="0"/>
                </a:cubicBezTo>
                <a:cubicBezTo>
                  <a:pt x="9319281" y="-70893"/>
                  <a:pt x="9164268" y="3273"/>
                  <a:pt x="9253728" y="0"/>
                </a:cubicBezTo>
                <a:cubicBezTo>
                  <a:pt x="9343188" y="-3273"/>
                  <a:pt x="9595104" y="24692"/>
                  <a:pt x="9732772" y="0"/>
                </a:cubicBezTo>
                <a:cubicBezTo>
                  <a:pt x="9870440" y="-24692"/>
                  <a:pt x="10266836" y="31017"/>
                  <a:pt x="10515600" y="0"/>
                </a:cubicBezTo>
                <a:cubicBezTo>
                  <a:pt x="10525386" y="118573"/>
                  <a:pt x="10503183" y="340694"/>
                  <a:pt x="10515600" y="472250"/>
                </a:cubicBezTo>
                <a:cubicBezTo>
                  <a:pt x="10528017" y="603806"/>
                  <a:pt x="10458873" y="749888"/>
                  <a:pt x="10515600" y="1000058"/>
                </a:cubicBezTo>
                <a:cubicBezTo>
                  <a:pt x="10572327" y="1250228"/>
                  <a:pt x="10455695" y="1414668"/>
                  <a:pt x="10515600" y="1583426"/>
                </a:cubicBezTo>
                <a:cubicBezTo>
                  <a:pt x="10575505" y="1752184"/>
                  <a:pt x="10514461" y="1836628"/>
                  <a:pt x="10515600" y="2055676"/>
                </a:cubicBezTo>
                <a:cubicBezTo>
                  <a:pt x="10516739" y="2274724"/>
                  <a:pt x="10467737" y="2429795"/>
                  <a:pt x="10515600" y="2777940"/>
                </a:cubicBezTo>
                <a:cubicBezTo>
                  <a:pt x="10433241" y="2784826"/>
                  <a:pt x="10344857" y="2752686"/>
                  <a:pt x="10246868" y="2777940"/>
                </a:cubicBezTo>
                <a:cubicBezTo>
                  <a:pt x="10148879" y="2803194"/>
                  <a:pt x="9867612" y="2735849"/>
                  <a:pt x="9767824" y="2777940"/>
                </a:cubicBezTo>
                <a:cubicBezTo>
                  <a:pt x="9668036" y="2820031"/>
                  <a:pt x="9310906" y="2760960"/>
                  <a:pt x="8973312" y="2777940"/>
                </a:cubicBezTo>
                <a:cubicBezTo>
                  <a:pt x="8635718" y="2794920"/>
                  <a:pt x="8595983" y="2743218"/>
                  <a:pt x="8389112" y="2777940"/>
                </a:cubicBezTo>
                <a:cubicBezTo>
                  <a:pt x="8182241" y="2812662"/>
                  <a:pt x="8131555" y="2745630"/>
                  <a:pt x="7910068" y="2777940"/>
                </a:cubicBezTo>
                <a:cubicBezTo>
                  <a:pt x="7688581" y="2810250"/>
                  <a:pt x="7529791" y="2758335"/>
                  <a:pt x="7220712" y="2777940"/>
                </a:cubicBezTo>
                <a:cubicBezTo>
                  <a:pt x="6911633" y="2797545"/>
                  <a:pt x="6881387" y="2713197"/>
                  <a:pt x="6636512" y="2777940"/>
                </a:cubicBezTo>
                <a:cubicBezTo>
                  <a:pt x="6391637" y="2842683"/>
                  <a:pt x="6358184" y="2768787"/>
                  <a:pt x="6157468" y="2777940"/>
                </a:cubicBezTo>
                <a:cubicBezTo>
                  <a:pt x="5956752" y="2787093"/>
                  <a:pt x="5863546" y="2762509"/>
                  <a:pt x="5783580" y="2777940"/>
                </a:cubicBezTo>
                <a:cubicBezTo>
                  <a:pt x="5703614" y="2793371"/>
                  <a:pt x="5265519" y="2721360"/>
                  <a:pt x="4989068" y="2777940"/>
                </a:cubicBezTo>
                <a:cubicBezTo>
                  <a:pt x="4712617" y="2834520"/>
                  <a:pt x="4783313" y="2765795"/>
                  <a:pt x="4720336" y="2777940"/>
                </a:cubicBezTo>
                <a:cubicBezTo>
                  <a:pt x="4657359" y="2790085"/>
                  <a:pt x="4197145" y="2709870"/>
                  <a:pt x="3925824" y="2777940"/>
                </a:cubicBezTo>
                <a:cubicBezTo>
                  <a:pt x="3654503" y="2846010"/>
                  <a:pt x="3641141" y="2753454"/>
                  <a:pt x="3446780" y="2777940"/>
                </a:cubicBezTo>
                <a:cubicBezTo>
                  <a:pt x="3252419" y="2802426"/>
                  <a:pt x="3119127" y="2728868"/>
                  <a:pt x="2862580" y="2777940"/>
                </a:cubicBezTo>
                <a:cubicBezTo>
                  <a:pt x="2606033" y="2827012"/>
                  <a:pt x="2532336" y="2734731"/>
                  <a:pt x="2278380" y="2777940"/>
                </a:cubicBezTo>
                <a:cubicBezTo>
                  <a:pt x="2024424" y="2821149"/>
                  <a:pt x="1786798" y="2695639"/>
                  <a:pt x="1589024" y="2777940"/>
                </a:cubicBezTo>
                <a:cubicBezTo>
                  <a:pt x="1391250" y="2860241"/>
                  <a:pt x="1194707" y="2774482"/>
                  <a:pt x="1004824" y="2777940"/>
                </a:cubicBezTo>
                <a:cubicBezTo>
                  <a:pt x="814941" y="2781398"/>
                  <a:pt x="788883" y="2771135"/>
                  <a:pt x="630936" y="2777940"/>
                </a:cubicBezTo>
                <a:cubicBezTo>
                  <a:pt x="472989" y="2784745"/>
                  <a:pt x="242763" y="2702722"/>
                  <a:pt x="0" y="2777940"/>
                </a:cubicBezTo>
                <a:cubicBezTo>
                  <a:pt x="-6042" y="2597456"/>
                  <a:pt x="38411" y="2357602"/>
                  <a:pt x="0" y="2250131"/>
                </a:cubicBezTo>
                <a:cubicBezTo>
                  <a:pt x="-38411" y="2142660"/>
                  <a:pt x="64470" y="1923475"/>
                  <a:pt x="0" y="1638985"/>
                </a:cubicBezTo>
                <a:cubicBezTo>
                  <a:pt x="-64470" y="1354495"/>
                  <a:pt x="8295" y="1318720"/>
                  <a:pt x="0" y="1027838"/>
                </a:cubicBezTo>
                <a:cubicBezTo>
                  <a:pt x="-8295" y="736956"/>
                  <a:pt x="82284" y="459715"/>
                  <a:pt x="0" y="0"/>
                </a:cubicBezTo>
                <a:close/>
              </a:path>
              <a:path w="10515600" h="2777940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53553" y="169341"/>
                  <a:pt x="10502706" y="393827"/>
                  <a:pt x="10515600" y="583367"/>
                </a:cubicBezTo>
                <a:cubicBezTo>
                  <a:pt x="10528494" y="772907"/>
                  <a:pt x="10498701" y="838009"/>
                  <a:pt x="10515600" y="1055617"/>
                </a:cubicBezTo>
                <a:cubicBezTo>
                  <a:pt x="10532499" y="1273225"/>
                  <a:pt x="10471289" y="1386257"/>
                  <a:pt x="10515600" y="1527867"/>
                </a:cubicBezTo>
                <a:cubicBezTo>
                  <a:pt x="10559911" y="1669477"/>
                  <a:pt x="10448745" y="1973079"/>
                  <a:pt x="10515600" y="2111234"/>
                </a:cubicBezTo>
                <a:cubicBezTo>
                  <a:pt x="10582455" y="2249389"/>
                  <a:pt x="10475496" y="2638099"/>
                  <a:pt x="10515600" y="2777940"/>
                </a:cubicBezTo>
                <a:cubicBezTo>
                  <a:pt x="10285458" y="2823988"/>
                  <a:pt x="10104737" y="2727998"/>
                  <a:pt x="9931400" y="2777940"/>
                </a:cubicBezTo>
                <a:cubicBezTo>
                  <a:pt x="9758063" y="2827882"/>
                  <a:pt x="9609147" y="2760021"/>
                  <a:pt x="9347200" y="2777940"/>
                </a:cubicBezTo>
                <a:cubicBezTo>
                  <a:pt x="9085253" y="2795859"/>
                  <a:pt x="8910232" y="2752475"/>
                  <a:pt x="8657844" y="2777940"/>
                </a:cubicBezTo>
                <a:cubicBezTo>
                  <a:pt x="8405456" y="2803405"/>
                  <a:pt x="8430953" y="2770615"/>
                  <a:pt x="8283956" y="2777940"/>
                </a:cubicBezTo>
                <a:cubicBezTo>
                  <a:pt x="8136959" y="2785265"/>
                  <a:pt x="8092864" y="2756766"/>
                  <a:pt x="8015224" y="2777940"/>
                </a:cubicBezTo>
                <a:cubicBezTo>
                  <a:pt x="7937584" y="2799114"/>
                  <a:pt x="7731849" y="2768124"/>
                  <a:pt x="7641336" y="2777940"/>
                </a:cubicBezTo>
                <a:cubicBezTo>
                  <a:pt x="7550823" y="2787756"/>
                  <a:pt x="7446711" y="2764597"/>
                  <a:pt x="7267448" y="2777940"/>
                </a:cubicBezTo>
                <a:cubicBezTo>
                  <a:pt x="7088185" y="2791283"/>
                  <a:pt x="7033734" y="2756722"/>
                  <a:pt x="6893560" y="2777940"/>
                </a:cubicBezTo>
                <a:cubicBezTo>
                  <a:pt x="6753386" y="2799158"/>
                  <a:pt x="6676962" y="2748007"/>
                  <a:pt x="6519672" y="2777940"/>
                </a:cubicBezTo>
                <a:cubicBezTo>
                  <a:pt x="6362382" y="2807873"/>
                  <a:pt x="6066129" y="2746845"/>
                  <a:pt x="5935472" y="2777940"/>
                </a:cubicBezTo>
                <a:cubicBezTo>
                  <a:pt x="5804815" y="2809035"/>
                  <a:pt x="5759964" y="2777030"/>
                  <a:pt x="5666740" y="2777940"/>
                </a:cubicBezTo>
                <a:cubicBezTo>
                  <a:pt x="5573516" y="2778850"/>
                  <a:pt x="5184686" y="2768667"/>
                  <a:pt x="4872228" y="2777940"/>
                </a:cubicBezTo>
                <a:cubicBezTo>
                  <a:pt x="4559770" y="2787213"/>
                  <a:pt x="4258013" y="2717060"/>
                  <a:pt x="4077716" y="2777940"/>
                </a:cubicBezTo>
                <a:cubicBezTo>
                  <a:pt x="3897419" y="2838820"/>
                  <a:pt x="3642651" y="2699101"/>
                  <a:pt x="3388360" y="2777940"/>
                </a:cubicBezTo>
                <a:cubicBezTo>
                  <a:pt x="3134069" y="2856779"/>
                  <a:pt x="3008792" y="2721465"/>
                  <a:pt x="2699004" y="2777940"/>
                </a:cubicBezTo>
                <a:cubicBezTo>
                  <a:pt x="2389216" y="2834415"/>
                  <a:pt x="2379160" y="2723431"/>
                  <a:pt x="2114804" y="2777940"/>
                </a:cubicBezTo>
                <a:cubicBezTo>
                  <a:pt x="1850448" y="2832449"/>
                  <a:pt x="1903963" y="2758358"/>
                  <a:pt x="1740916" y="2777940"/>
                </a:cubicBezTo>
                <a:cubicBezTo>
                  <a:pt x="1577869" y="2797522"/>
                  <a:pt x="1125817" y="2773104"/>
                  <a:pt x="946404" y="2777940"/>
                </a:cubicBezTo>
                <a:cubicBezTo>
                  <a:pt x="766991" y="2782776"/>
                  <a:pt x="224806" y="2733493"/>
                  <a:pt x="0" y="2777940"/>
                </a:cubicBezTo>
                <a:cubicBezTo>
                  <a:pt x="-43245" y="2653881"/>
                  <a:pt x="57729" y="2381843"/>
                  <a:pt x="0" y="2277911"/>
                </a:cubicBezTo>
                <a:cubicBezTo>
                  <a:pt x="-57729" y="2173979"/>
                  <a:pt x="33537" y="2020073"/>
                  <a:pt x="0" y="1805661"/>
                </a:cubicBezTo>
                <a:cubicBezTo>
                  <a:pt x="-33537" y="1591249"/>
                  <a:pt x="17396" y="1491609"/>
                  <a:pt x="0" y="1277852"/>
                </a:cubicBezTo>
                <a:cubicBezTo>
                  <a:pt x="-17396" y="1064095"/>
                  <a:pt x="16054" y="834382"/>
                  <a:pt x="0" y="722264"/>
                </a:cubicBezTo>
                <a:cubicBezTo>
                  <a:pt x="-16054" y="610146"/>
                  <a:pt x="26585" y="243425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 House Price: ₹378K (Median: ₹372.5K, Mode: ₹300K).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Avg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~1573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lot size: 5000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houses: 3 bedrooms, 2 bathrooms.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per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Avg ₹254.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960293C-AB9E-E12C-3D5D-9D1D5B589FE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Descriptive Analysis</a:t>
            </a:r>
            <a:endParaRPr lang="en-IN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26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0A018-50B3-3800-AF35-9EA6A833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7B16-9AAA-4466-7CC4-2BB6D56364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Statistical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69B35A-B4EC-2034-08A9-F9BE4EB96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4682924" cy="41623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178437-350E-7DDA-6DD6-A8215D6BD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140" y="1690688"/>
            <a:ext cx="5407660" cy="41623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23904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73846B-AB7A-DE9E-FF43-0224A7BB5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8D2D3EDF-1458-659A-9188-090D3D087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0687"/>
            <a:ext cx="10515600" cy="2223942"/>
          </a:xfrm>
          <a:custGeom>
            <a:avLst/>
            <a:gdLst>
              <a:gd name="connsiteX0" fmla="*/ 0 w 10515600"/>
              <a:gd name="connsiteY0" fmla="*/ 0 h 2223942"/>
              <a:gd name="connsiteX1" fmla="*/ 479044 w 10515600"/>
              <a:gd name="connsiteY1" fmla="*/ 0 h 2223942"/>
              <a:gd name="connsiteX2" fmla="*/ 747776 w 10515600"/>
              <a:gd name="connsiteY2" fmla="*/ 0 h 2223942"/>
              <a:gd name="connsiteX3" fmla="*/ 1437132 w 10515600"/>
              <a:gd name="connsiteY3" fmla="*/ 0 h 2223942"/>
              <a:gd name="connsiteX4" fmla="*/ 1705864 w 10515600"/>
              <a:gd name="connsiteY4" fmla="*/ 0 h 2223942"/>
              <a:gd name="connsiteX5" fmla="*/ 2079752 w 10515600"/>
              <a:gd name="connsiteY5" fmla="*/ 0 h 2223942"/>
              <a:gd name="connsiteX6" fmla="*/ 2453640 w 10515600"/>
              <a:gd name="connsiteY6" fmla="*/ 0 h 2223942"/>
              <a:gd name="connsiteX7" fmla="*/ 3142996 w 10515600"/>
              <a:gd name="connsiteY7" fmla="*/ 0 h 2223942"/>
              <a:gd name="connsiteX8" fmla="*/ 3727196 w 10515600"/>
              <a:gd name="connsiteY8" fmla="*/ 0 h 2223942"/>
              <a:gd name="connsiteX9" fmla="*/ 4521708 w 10515600"/>
              <a:gd name="connsiteY9" fmla="*/ 0 h 2223942"/>
              <a:gd name="connsiteX10" fmla="*/ 4895596 w 10515600"/>
              <a:gd name="connsiteY10" fmla="*/ 0 h 2223942"/>
              <a:gd name="connsiteX11" fmla="*/ 5584952 w 10515600"/>
              <a:gd name="connsiteY11" fmla="*/ 0 h 2223942"/>
              <a:gd name="connsiteX12" fmla="*/ 6063996 w 10515600"/>
              <a:gd name="connsiteY12" fmla="*/ 0 h 2223942"/>
              <a:gd name="connsiteX13" fmla="*/ 6753352 w 10515600"/>
              <a:gd name="connsiteY13" fmla="*/ 0 h 2223942"/>
              <a:gd name="connsiteX14" fmla="*/ 7547864 w 10515600"/>
              <a:gd name="connsiteY14" fmla="*/ 0 h 2223942"/>
              <a:gd name="connsiteX15" fmla="*/ 7816596 w 10515600"/>
              <a:gd name="connsiteY15" fmla="*/ 0 h 2223942"/>
              <a:gd name="connsiteX16" fmla="*/ 8085328 w 10515600"/>
              <a:gd name="connsiteY16" fmla="*/ 0 h 2223942"/>
              <a:gd name="connsiteX17" fmla="*/ 8354060 w 10515600"/>
              <a:gd name="connsiteY17" fmla="*/ 0 h 2223942"/>
              <a:gd name="connsiteX18" fmla="*/ 9043416 w 10515600"/>
              <a:gd name="connsiteY18" fmla="*/ 0 h 2223942"/>
              <a:gd name="connsiteX19" fmla="*/ 9312148 w 10515600"/>
              <a:gd name="connsiteY19" fmla="*/ 0 h 2223942"/>
              <a:gd name="connsiteX20" fmla="*/ 9791192 w 10515600"/>
              <a:gd name="connsiteY20" fmla="*/ 0 h 2223942"/>
              <a:gd name="connsiteX21" fmla="*/ 10515600 w 10515600"/>
              <a:gd name="connsiteY21" fmla="*/ 0 h 2223942"/>
              <a:gd name="connsiteX22" fmla="*/ 10515600 w 10515600"/>
              <a:gd name="connsiteY22" fmla="*/ 489267 h 2223942"/>
              <a:gd name="connsiteX23" fmla="*/ 10515600 w 10515600"/>
              <a:gd name="connsiteY23" fmla="*/ 1023013 h 2223942"/>
              <a:gd name="connsiteX24" fmla="*/ 10515600 w 10515600"/>
              <a:gd name="connsiteY24" fmla="*/ 1601238 h 2223942"/>
              <a:gd name="connsiteX25" fmla="*/ 10515600 w 10515600"/>
              <a:gd name="connsiteY25" fmla="*/ 2223942 h 2223942"/>
              <a:gd name="connsiteX26" fmla="*/ 9721088 w 10515600"/>
              <a:gd name="connsiteY26" fmla="*/ 2223942 h 2223942"/>
              <a:gd name="connsiteX27" fmla="*/ 9452356 w 10515600"/>
              <a:gd name="connsiteY27" fmla="*/ 2223942 h 2223942"/>
              <a:gd name="connsiteX28" fmla="*/ 8973312 w 10515600"/>
              <a:gd name="connsiteY28" fmla="*/ 2223942 h 2223942"/>
              <a:gd name="connsiteX29" fmla="*/ 8178800 w 10515600"/>
              <a:gd name="connsiteY29" fmla="*/ 2223942 h 2223942"/>
              <a:gd name="connsiteX30" fmla="*/ 7594600 w 10515600"/>
              <a:gd name="connsiteY30" fmla="*/ 2223942 h 2223942"/>
              <a:gd name="connsiteX31" fmla="*/ 7115556 w 10515600"/>
              <a:gd name="connsiteY31" fmla="*/ 2223942 h 2223942"/>
              <a:gd name="connsiteX32" fmla="*/ 6426200 w 10515600"/>
              <a:gd name="connsiteY32" fmla="*/ 2223942 h 2223942"/>
              <a:gd name="connsiteX33" fmla="*/ 5842000 w 10515600"/>
              <a:gd name="connsiteY33" fmla="*/ 2223942 h 2223942"/>
              <a:gd name="connsiteX34" fmla="*/ 5362956 w 10515600"/>
              <a:gd name="connsiteY34" fmla="*/ 2223942 h 2223942"/>
              <a:gd name="connsiteX35" fmla="*/ 4989068 w 10515600"/>
              <a:gd name="connsiteY35" fmla="*/ 2223942 h 2223942"/>
              <a:gd name="connsiteX36" fmla="*/ 4194556 w 10515600"/>
              <a:gd name="connsiteY36" fmla="*/ 2223942 h 2223942"/>
              <a:gd name="connsiteX37" fmla="*/ 3925824 w 10515600"/>
              <a:gd name="connsiteY37" fmla="*/ 2223942 h 2223942"/>
              <a:gd name="connsiteX38" fmla="*/ 3131312 w 10515600"/>
              <a:gd name="connsiteY38" fmla="*/ 2223942 h 2223942"/>
              <a:gd name="connsiteX39" fmla="*/ 2652268 w 10515600"/>
              <a:gd name="connsiteY39" fmla="*/ 2223942 h 2223942"/>
              <a:gd name="connsiteX40" fmla="*/ 2068068 w 10515600"/>
              <a:gd name="connsiteY40" fmla="*/ 2223942 h 2223942"/>
              <a:gd name="connsiteX41" fmla="*/ 1483868 w 10515600"/>
              <a:gd name="connsiteY41" fmla="*/ 2223942 h 2223942"/>
              <a:gd name="connsiteX42" fmla="*/ 794512 w 10515600"/>
              <a:gd name="connsiteY42" fmla="*/ 2223942 h 2223942"/>
              <a:gd name="connsiteX43" fmla="*/ 0 w 10515600"/>
              <a:gd name="connsiteY43" fmla="*/ 2223942 h 2223942"/>
              <a:gd name="connsiteX44" fmla="*/ 0 w 10515600"/>
              <a:gd name="connsiteY44" fmla="*/ 1712435 h 2223942"/>
              <a:gd name="connsiteX45" fmla="*/ 0 w 10515600"/>
              <a:gd name="connsiteY45" fmla="*/ 1178689 h 2223942"/>
              <a:gd name="connsiteX46" fmla="*/ 0 w 10515600"/>
              <a:gd name="connsiteY46" fmla="*/ 689422 h 2223942"/>
              <a:gd name="connsiteX47" fmla="*/ 0 w 10515600"/>
              <a:gd name="connsiteY47" fmla="*/ 0 h 222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515600" h="2223942" fill="none" extrusionOk="0">
                <a:moveTo>
                  <a:pt x="0" y="0"/>
                </a:moveTo>
                <a:cubicBezTo>
                  <a:pt x="112307" y="-24099"/>
                  <a:pt x="311383" y="50917"/>
                  <a:pt x="479044" y="0"/>
                </a:cubicBezTo>
                <a:cubicBezTo>
                  <a:pt x="646705" y="-50917"/>
                  <a:pt x="667214" y="16637"/>
                  <a:pt x="747776" y="0"/>
                </a:cubicBezTo>
                <a:cubicBezTo>
                  <a:pt x="828338" y="-16637"/>
                  <a:pt x="1298954" y="21269"/>
                  <a:pt x="1437132" y="0"/>
                </a:cubicBezTo>
                <a:cubicBezTo>
                  <a:pt x="1575310" y="-21269"/>
                  <a:pt x="1592864" y="29477"/>
                  <a:pt x="1705864" y="0"/>
                </a:cubicBezTo>
                <a:cubicBezTo>
                  <a:pt x="1818864" y="-29477"/>
                  <a:pt x="1972278" y="4954"/>
                  <a:pt x="2079752" y="0"/>
                </a:cubicBezTo>
                <a:cubicBezTo>
                  <a:pt x="2187226" y="-4954"/>
                  <a:pt x="2371975" y="25949"/>
                  <a:pt x="2453640" y="0"/>
                </a:cubicBezTo>
                <a:cubicBezTo>
                  <a:pt x="2535305" y="-25949"/>
                  <a:pt x="2800295" y="71813"/>
                  <a:pt x="3142996" y="0"/>
                </a:cubicBezTo>
                <a:cubicBezTo>
                  <a:pt x="3485697" y="-71813"/>
                  <a:pt x="3594132" y="55884"/>
                  <a:pt x="3727196" y="0"/>
                </a:cubicBezTo>
                <a:cubicBezTo>
                  <a:pt x="3860260" y="-55884"/>
                  <a:pt x="4317732" y="38107"/>
                  <a:pt x="4521708" y="0"/>
                </a:cubicBezTo>
                <a:cubicBezTo>
                  <a:pt x="4725684" y="-38107"/>
                  <a:pt x="4755234" y="3588"/>
                  <a:pt x="4895596" y="0"/>
                </a:cubicBezTo>
                <a:cubicBezTo>
                  <a:pt x="5035958" y="-3588"/>
                  <a:pt x="5421889" y="10035"/>
                  <a:pt x="5584952" y="0"/>
                </a:cubicBezTo>
                <a:cubicBezTo>
                  <a:pt x="5748015" y="-10035"/>
                  <a:pt x="5874775" y="55501"/>
                  <a:pt x="6063996" y="0"/>
                </a:cubicBezTo>
                <a:cubicBezTo>
                  <a:pt x="6253217" y="-55501"/>
                  <a:pt x="6523961" y="21939"/>
                  <a:pt x="6753352" y="0"/>
                </a:cubicBezTo>
                <a:cubicBezTo>
                  <a:pt x="6982743" y="-21939"/>
                  <a:pt x="7184597" y="28952"/>
                  <a:pt x="7547864" y="0"/>
                </a:cubicBezTo>
                <a:cubicBezTo>
                  <a:pt x="7911131" y="-28952"/>
                  <a:pt x="7761637" y="19107"/>
                  <a:pt x="7816596" y="0"/>
                </a:cubicBezTo>
                <a:cubicBezTo>
                  <a:pt x="7871555" y="-19107"/>
                  <a:pt x="7974964" y="23404"/>
                  <a:pt x="8085328" y="0"/>
                </a:cubicBezTo>
                <a:cubicBezTo>
                  <a:pt x="8195692" y="-23404"/>
                  <a:pt x="8280780" y="30214"/>
                  <a:pt x="8354060" y="0"/>
                </a:cubicBezTo>
                <a:cubicBezTo>
                  <a:pt x="8427340" y="-30214"/>
                  <a:pt x="8709131" y="70893"/>
                  <a:pt x="9043416" y="0"/>
                </a:cubicBezTo>
                <a:cubicBezTo>
                  <a:pt x="9377701" y="-70893"/>
                  <a:pt x="9222688" y="3273"/>
                  <a:pt x="9312148" y="0"/>
                </a:cubicBezTo>
                <a:cubicBezTo>
                  <a:pt x="9401608" y="-3273"/>
                  <a:pt x="9653524" y="24692"/>
                  <a:pt x="9791192" y="0"/>
                </a:cubicBezTo>
                <a:cubicBezTo>
                  <a:pt x="9928860" y="-24692"/>
                  <a:pt x="10270164" y="8584"/>
                  <a:pt x="10515600" y="0"/>
                </a:cubicBezTo>
                <a:cubicBezTo>
                  <a:pt x="10572890" y="161378"/>
                  <a:pt x="10505781" y="361032"/>
                  <a:pt x="10515600" y="489267"/>
                </a:cubicBezTo>
                <a:cubicBezTo>
                  <a:pt x="10525419" y="617502"/>
                  <a:pt x="10472246" y="896688"/>
                  <a:pt x="10515600" y="1023013"/>
                </a:cubicBezTo>
                <a:cubicBezTo>
                  <a:pt x="10558954" y="1149338"/>
                  <a:pt x="10477448" y="1418210"/>
                  <a:pt x="10515600" y="1601238"/>
                </a:cubicBezTo>
                <a:cubicBezTo>
                  <a:pt x="10553752" y="1784267"/>
                  <a:pt x="10505921" y="1978277"/>
                  <a:pt x="10515600" y="2223942"/>
                </a:cubicBezTo>
                <a:cubicBezTo>
                  <a:pt x="10217173" y="2289427"/>
                  <a:pt x="9889366" y="2131247"/>
                  <a:pt x="9721088" y="2223942"/>
                </a:cubicBezTo>
                <a:cubicBezTo>
                  <a:pt x="9552810" y="2316637"/>
                  <a:pt x="9550345" y="2198688"/>
                  <a:pt x="9452356" y="2223942"/>
                </a:cubicBezTo>
                <a:cubicBezTo>
                  <a:pt x="9354367" y="2249196"/>
                  <a:pt x="9073100" y="2181851"/>
                  <a:pt x="8973312" y="2223942"/>
                </a:cubicBezTo>
                <a:cubicBezTo>
                  <a:pt x="8873524" y="2266033"/>
                  <a:pt x="8516394" y="2206962"/>
                  <a:pt x="8178800" y="2223942"/>
                </a:cubicBezTo>
                <a:cubicBezTo>
                  <a:pt x="7841206" y="2240922"/>
                  <a:pt x="7801471" y="2189220"/>
                  <a:pt x="7594600" y="2223942"/>
                </a:cubicBezTo>
                <a:cubicBezTo>
                  <a:pt x="7387729" y="2258664"/>
                  <a:pt x="7337043" y="2191632"/>
                  <a:pt x="7115556" y="2223942"/>
                </a:cubicBezTo>
                <a:cubicBezTo>
                  <a:pt x="6894069" y="2256252"/>
                  <a:pt x="6735279" y="2204337"/>
                  <a:pt x="6426200" y="2223942"/>
                </a:cubicBezTo>
                <a:cubicBezTo>
                  <a:pt x="6117121" y="2243547"/>
                  <a:pt x="6086875" y="2159199"/>
                  <a:pt x="5842000" y="2223942"/>
                </a:cubicBezTo>
                <a:cubicBezTo>
                  <a:pt x="5597125" y="2288685"/>
                  <a:pt x="5563672" y="2214789"/>
                  <a:pt x="5362956" y="2223942"/>
                </a:cubicBezTo>
                <a:cubicBezTo>
                  <a:pt x="5162240" y="2233095"/>
                  <a:pt x="5069034" y="2208511"/>
                  <a:pt x="4989068" y="2223942"/>
                </a:cubicBezTo>
                <a:cubicBezTo>
                  <a:pt x="4909102" y="2239373"/>
                  <a:pt x="4471007" y="2167362"/>
                  <a:pt x="4194556" y="2223942"/>
                </a:cubicBezTo>
                <a:cubicBezTo>
                  <a:pt x="3918105" y="2280522"/>
                  <a:pt x="3988801" y="2211797"/>
                  <a:pt x="3925824" y="2223942"/>
                </a:cubicBezTo>
                <a:cubicBezTo>
                  <a:pt x="3862847" y="2236087"/>
                  <a:pt x="3402633" y="2155872"/>
                  <a:pt x="3131312" y="2223942"/>
                </a:cubicBezTo>
                <a:cubicBezTo>
                  <a:pt x="2859991" y="2292012"/>
                  <a:pt x="2846629" y="2199456"/>
                  <a:pt x="2652268" y="2223942"/>
                </a:cubicBezTo>
                <a:cubicBezTo>
                  <a:pt x="2457907" y="2248428"/>
                  <a:pt x="2324615" y="2174870"/>
                  <a:pt x="2068068" y="2223942"/>
                </a:cubicBezTo>
                <a:cubicBezTo>
                  <a:pt x="1811521" y="2273014"/>
                  <a:pt x="1737824" y="2180733"/>
                  <a:pt x="1483868" y="2223942"/>
                </a:cubicBezTo>
                <a:cubicBezTo>
                  <a:pt x="1229912" y="2267151"/>
                  <a:pt x="992286" y="2141641"/>
                  <a:pt x="794512" y="2223942"/>
                </a:cubicBezTo>
                <a:cubicBezTo>
                  <a:pt x="596738" y="2306243"/>
                  <a:pt x="186070" y="2139163"/>
                  <a:pt x="0" y="2223942"/>
                </a:cubicBezTo>
                <a:cubicBezTo>
                  <a:pt x="-60224" y="2121451"/>
                  <a:pt x="35453" y="1880929"/>
                  <a:pt x="0" y="1712435"/>
                </a:cubicBezTo>
                <a:cubicBezTo>
                  <a:pt x="-35453" y="1543941"/>
                  <a:pt x="6254" y="1311743"/>
                  <a:pt x="0" y="1178689"/>
                </a:cubicBezTo>
                <a:cubicBezTo>
                  <a:pt x="-6254" y="1045635"/>
                  <a:pt x="24955" y="862475"/>
                  <a:pt x="0" y="689422"/>
                </a:cubicBezTo>
                <a:cubicBezTo>
                  <a:pt x="-24955" y="516369"/>
                  <a:pt x="76268" y="151367"/>
                  <a:pt x="0" y="0"/>
                </a:cubicBezTo>
                <a:close/>
              </a:path>
              <a:path w="10515600" h="2223942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41107" y="274271"/>
                  <a:pt x="10484262" y="403583"/>
                  <a:pt x="10515600" y="578225"/>
                </a:cubicBezTo>
                <a:cubicBezTo>
                  <a:pt x="10546938" y="752867"/>
                  <a:pt x="10480455" y="873192"/>
                  <a:pt x="10515600" y="1067492"/>
                </a:cubicBezTo>
                <a:cubicBezTo>
                  <a:pt x="10550745" y="1261792"/>
                  <a:pt x="10465984" y="1397687"/>
                  <a:pt x="10515600" y="1556759"/>
                </a:cubicBezTo>
                <a:cubicBezTo>
                  <a:pt x="10565216" y="1715831"/>
                  <a:pt x="10472132" y="1928943"/>
                  <a:pt x="10515600" y="2223942"/>
                </a:cubicBezTo>
                <a:cubicBezTo>
                  <a:pt x="10438657" y="2234390"/>
                  <a:pt x="10225435" y="2220314"/>
                  <a:pt x="10141712" y="2223942"/>
                </a:cubicBezTo>
                <a:cubicBezTo>
                  <a:pt x="10057989" y="2227570"/>
                  <a:pt x="9848996" y="2166990"/>
                  <a:pt x="9662668" y="2223942"/>
                </a:cubicBezTo>
                <a:cubicBezTo>
                  <a:pt x="9476340" y="2280894"/>
                  <a:pt x="9340415" y="2206023"/>
                  <a:pt x="9078468" y="2223942"/>
                </a:cubicBezTo>
                <a:cubicBezTo>
                  <a:pt x="8816521" y="2241861"/>
                  <a:pt x="8641500" y="2198477"/>
                  <a:pt x="8389112" y="2223942"/>
                </a:cubicBezTo>
                <a:cubicBezTo>
                  <a:pt x="8136724" y="2249407"/>
                  <a:pt x="8162221" y="2216617"/>
                  <a:pt x="8015224" y="2223942"/>
                </a:cubicBezTo>
                <a:cubicBezTo>
                  <a:pt x="7868227" y="2231267"/>
                  <a:pt x="7824132" y="2202768"/>
                  <a:pt x="7746492" y="2223942"/>
                </a:cubicBezTo>
                <a:cubicBezTo>
                  <a:pt x="7668852" y="2245116"/>
                  <a:pt x="7463117" y="2214126"/>
                  <a:pt x="7372604" y="2223942"/>
                </a:cubicBezTo>
                <a:cubicBezTo>
                  <a:pt x="7282091" y="2233758"/>
                  <a:pt x="7177979" y="2210599"/>
                  <a:pt x="6998716" y="2223942"/>
                </a:cubicBezTo>
                <a:cubicBezTo>
                  <a:pt x="6819453" y="2237285"/>
                  <a:pt x="6765002" y="2202724"/>
                  <a:pt x="6624828" y="2223942"/>
                </a:cubicBezTo>
                <a:cubicBezTo>
                  <a:pt x="6484654" y="2245160"/>
                  <a:pt x="6408230" y="2194009"/>
                  <a:pt x="6250940" y="2223942"/>
                </a:cubicBezTo>
                <a:cubicBezTo>
                  <a:pt x="6093650" y="2253875"/>
                  <a:pt x="5797397" y="2192847"/>
                  <a:pt x="5666740" y="2223942"/>
                </a:cubicBezTo>
                <a:cubicBezTo>
                  <a:pt x="5536083" y="2255037"/>
                  <a:pt x="5491232" y="2223032"/>
                  <a:pt x="5398008" y="2223942"/>
                </a:cubicBezTo>
                <a:cubicBezTo>
                  <a:pt x="5304784" y="2224852"/>
                  <a:pt x="4915954" y="2214669"/>
                  <a:pt x="4603496" y="2223942"/>
                </a:cubicBezTo>
                <a:cubicBezTo>
                  <a:pt x="4291038" y="2233215"/>
                  <a:pt x="3989281" y="2163062"/>
                  <a:pt x="3808984" y="2223942"/>
                </a:cubicBezTo>
                <a:cubicBezTo>
                  <a:pt x="3628687" y="2284822"/>
                  <a:pt x="3373919" y="2145103"/>
                  <a:pt x="3119628" y="2223942"/>
                </a:cubicBezTo>
                <a:cubicBezTo>
                  <a:pt x="2865337" y="2302781"/>
                  <a:pt x="2740060" y="2167467"/>
                  <a:pt x="2430272" y="2223942"/>
                </a:cubicBezTo>
                <a:cubicBezTo>
                  <a:pt x="2120484" y="2280417"/>
                  <a:pt x="2110428" y="2169433"/>
                  <a:pt x="1846072" y="2223942"/>
                </a:cubicBezTo>
                <a:cubicBezTo>
                  <a:pt x="1581716" y="2278451"/>
                  <a:pt x="1635231" y="2204360"/>
                  <a:pt x="1472184" y="2223942"/>
                </a:cubicBezTo>
                <a:cubicBezTo>
                  <a:pt x="1309137" y="2243524"/>
                  <a:pt x="857085" y="2219106"/>
                  <a:pt x="677672" y="2223942"/>
                </a:cubicBezTo>
                <a:cubicBezTo>
                  <a:pt x="498259" y="2228778"/>
                  <a:pt x="183732" y="2200526"/>
                  <a:pt x="0" y="2223942"/>
                </a:cubicBezTo>
                <a:cubicBezTo>
                  <a:pt x="-23555" y="1989558"/>
                  <a:pt x="18514" y="1857833"/>
                  <a:pt x="0" y="1712435"/>
                </a:cubicBezTo>
                <a:cubicBezTo>
                  <a:pt x="-18514" y="1567037"/>
                  <a:pt x="15308" y="1427963"/>
                  <a:pt x="0" y="1223168"/>
                </a:cubicBezTo>
                <a:cubicBezTo>
                  <a:pt x="-15308" y="1018373"/>
                  <a:pt x="5926" y="937191"/>
                  <a:pt x="0" y="689422"/>
                </a:cubicBezTo>
                <a:cubicBezTo>
                  <a:pt x="-5926" y="441653"/>
                  <a:pt x="58847" y="310904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correlation: Price ↔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Sqft_above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Sqft_basement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 correlation: Bedrooms &amp; Bathrooms with Price.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Independent: View not strongly linked with Price.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Seasonal Trend: July peak in prices.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42CD55-8AEE-60BA-09D0-D4DB81B66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Relationships Between Variables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85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D88A0-DDE9-A8FE-A047-D4787D295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E9CCDEB1-34FF-9B4C-6D6B-4ED68E098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0687"/>
            <a:ext cx="10515600" cy="1669944"/>
          </a:xfrm>
          <a:custGeom>
            <a:avLst/>
            <a:gdLst>
              <a:gd name="connsiteX0" fmla="*/ 0 w 10515600"/>
              <a:gd name="connsiteY0" fmla="*/ 0 h 1669944"/>
              <a:gd name="connsiteX1" fmla="*/ 268732 w 10515600"/>
              <a:gd name="connsiteY1" fmla="*/ 0 h 1669944"/>
              <a:gd name="connsiteX2" fmla="*/ 747776 w 10515600"/>
              <a:gd name="connsiteY2" fmla="*/ 0 h 1669944"/>
              <a:gd name="connsiteX3" fmla="*/ 1226820 w 10515600"/>
              <a:gd name="connsiteY3" fmla="*/ 0 h 1669944"/>
              <a:gd name="connsiteX4" fmla="*/ 2021332 w 10515600"/>
              <a:gd name="connsiteY4" fmla="*/ 0 h 1669944"/>
              <a:gd name="connsiteX5" fmla="*/ 2290064 w 10515600"/>
              <a:gd name="connsiteY5" fmla="*/ 0 h 1669944"/>
              <a:gd name="connsiteX6" fmla="*/ 2979420 w 10515600"/>
              <a:gd name="connsiteY6" fmla="*/ 0 h 1669944"/>
              <a:gd name="connsiteX7" fmla="*/ 3248152 w 10515600"/>
              <a:gd name="connsiteY7" fmla="*/ 0 h 1669944"/>
              <a:gd name="connsiteX8" fmla="*/ 3622040 w 10515600"/>
              <a:gd name="connsiteY8" fmla="*/ 0 h 1669944"/>
              <a:gd name="connsiteX9" fmla="*/ 3995928 w 10515600"/>
              <a:gd name="connsiteY9" fmla="*/ 0 h 1669944"/>
              <a:gd name="connsiteX10" fmla="*/ 4685284 w 10515600"/>
              <a:gd name="connsiteY10" fmla="*/ 0 h 1669944"/>
              <a:gd name="connsiteX11" fmla="*/ 5269484 w 10515600"/>
              <a:gd name="connsiteY11" fmla="*/ 0 h 1669944"/>
              <a:gd name="connsiteX12" fmla="*/ 6063996 w 10515600"/>
              <a:gd name="connsiteY12" fmla="*/ 0 h 1669944"/>
              <a:gd name="connsiteX13" fmla="*/ 6437884 w 10515600"/>
              <a:gd name="connsiteY13" fmla="*/ 0 h 1669944"/>
              <a:gd name="connsiteX14" fmla="*/ 7127240 w 10515600"/>
              <a:gd name="connsiteY14" fmla="*/ 0 h 1669944"/>
              <a:gd name="connsiteX15" fmla="*/ 7606284 w 10515600"/>
              <a:gd name="connsiteY15" fmla="*/ 0 h 1669944"/>
              <a:gd name="connsiteX16" fmla="*/ 8295640 w 10515600"/>
              <a:gd name="connsiteY16" fmla="*/ 0 h 1669944"/>
              <a:gd name="connsiteX17" fmla="*/ 9090152 w 10515600"/>
              <a:gd name="connsiteY17" fmla="*/ 0 h 1669944"/>
              <a:gd name="connsiteX18" fmla="*/ 9358884 w 10515600"/>
              <a:gd name="connsiteY18" fmla="*/ 0 h 1669944"/>
              <a:gd name="connsiteX19" fmla="*/ 9627616 w 10515600"/>
              <a:gd name="connsiteY19" fmla="*/ 0 h 1669944"/>
              <a:gd name="connsiteX20" fmla="*/ 9896348 w 10515600"/>
              <a:gd name="connsiteY20" fmla="*/ 0 h 1669944"/>
              <a:gd name="connsiteX21" fmla="*/ 10515600 w 10515600"/>
              <a:gd name="connsiteY21" fmla="*/ 0 h 1669944"/>
              <a:gd name="connsiteX22" fmla="*/ 10515600 w 10515600"/>
              <a:gd name="connsiteY22" fmla="*/ 506550 h 1669944"/>
              <a:gd name="connsiteX23" fmla="*/ 10515600 w 10515600"/>
              <a:gd name="connsiteY23" fmla="*/ 1063198 h 1669944"/>
              <a:gd name="connsiteX24" fmla="*/ 10515600 w 10515600"/>
              <a:gd name="connsiteY24" fmla="*/ 1669944 h 1669944"/>
              <a:gd name="connsiteX25" fmla="*/ 10246868 w 10515600"/>
              <a:gd name="connsiteY25" fmla="*/ 1669944 h 1669944"/>
              <a:gd name="connsiteX26" fmla="*/ 9767824 w 10515600"/>
              <a:gd name="connsiteY26" fmla="*/ 1669944 h 1669944"/>
              <a:gd name="connsiteX27" fmla="*/ 9078468 w 10515600"/>
              <a:gd name="connsiteY27" fmla="*/ 1669944 h 1669944"/>
              <a:gd name="connsiteX28" fmla="*/ 8283956 w 10515600"/>
              <a:gd name="connsiteY28" fmla="*/ 1669944 h 1669944"/>
              <a:gd name="connsiteX29" fmla="*/ 8015224 w 10515600"/>
              <a:gd name="connsiteY29" fmla="*/ 1669944 h 1669944"/>
              <a:gd name="connsiteX30" fmla="*/ 7746492 w 10515600"/>
              <a:gd name="connsiteY30" fmla="*/ 1669944 h 1669944"/>
              <a:gd name="connsiteX31" fmla="*/ 7267448 w 10515600"/>
              <a:gd name="connsiteY31" fmla="*/ 1669944 h 1669944"/>
              <a:gd name="connsiteX32" fmla="*/ 6472936 w 10515600"/>
              <a:gd name="connsiteY32" fmla="*/ 1669944 h 1669944"/>
              <a:gd name="connsiteX33" fmla="*/ 5888736 w 10515600"/>
              <a:gd name="connsiteY33" fmla="*/ 1669944 h 1669944"/>
              <a:gd name="connsiteX34" fmla="*/ 5409692 w 10515600"/>
              <a:gd name="connsiteY34" fmla="*/ 1669944 h 1669944"/>
              <a:gd name="connsiteX35" fmla="*/ 4720336 w 10515600"/>
              <a:gd name="connsiteY35" fmla="*/ 1669944 h 1669944"/>
              <a:gd name="connsiteX36" fmla="*/ 4136136 w 10515600"/>
              <a:gd name="connsiteY36" fmla="*/ 1669944 h 1669944"/>
              <a:gd name="connsiteX37" fmla="*/ 3657092 w 10515600"/>
              <a:gd name="connsiteY37" fmla="*/ 1669944 h 1669944"/>
              <a:gd name="connsiteX38" fmla="*/ 3283204 w 10515600"/>
              <a:gd name="connsiteY38" fmla="*/ 1669944 h 1669944"/>
              <a:gd name="connsiteX39" fmla="*/ 2488692 w 10515600"/>
              <a:gd name="connsiteY39" fmla="*/ 1669944 h 1669944"/>
              <a:gd name="connsiteX40" fmla="*/ 2219960 w 10515600"/>
              <a:gd name="connsiteY40" fmla="*/ 1669944 h 1669944"/>
              <a:gd name="connsiteX41" fmla="*/ 1425448 w 10515600"/>
              <a:gd name="connsiteY41" fmla="*/ 1669944 h 1669944"/>
              <a:gd name="connsiteX42" fmla="*/ 946404 w 10515600"/>
              <a:gd name="connsiteY42" fmla="*/ 1669944 h 1669944"/>
              <a:gd name="connsiteX43" fmla="*/ 0 w 10515600"/>
              <a:gd name="connsiteY43" fmla="*/ 1669944 h 1669944"/>
              <a:gd name="connsiteX44" fmla="*/ 0 w 10515600"/>
              <a:gd name="connsiteY44" fmla="*/ 1113296 h 1669944"/>
              <a:gd name="connsiteX45" fmla="*/ 0 w 10515600"/>
              <a:gd name="connsiteY45" fmla="*/ 590047 h 1669944"/>
              <a:gd name="connsiteX46" fmla="*/ 0 w 10515600"/>
              <a:gd name="connsiteY46" fmla="*/ 0 h 166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515600" h="1669944" fill="none" extrusionOk="0">
                <a:moveTo>
                  <a:pt x="0" y="0"/>
                </a:moveTo>
                <a:cubicBezTo>
                  <a:pt x="120405" y="-27934"/>
                  <a:pt x="208335" y="6828"/>
                  <a:pt x="268732" y="0"/>
                </a:cubicBezTo>
                <a:cubicBezTo>
                  <a:pt x="329129" y="-6828"/>
                  <a:pt x="611195" y="15707"/>
                  <a:pt x="747776" y="0"/>
                </a:cubicBezTo>
                <a:cubicBezTo>
                  <a:pt x="884357" y="-15707"/>
                  <a:pt x="1107151" y="36292"/>
                  <a:pt x="1226820" y="0"/>
                </a:cubicBezTo>
                <a:cubicBezTo>
                  <a:pt x="1346489" y="-36292"/>
                  <a:pt x="1654315" y="92979"/>
                  <a:pt x="2021332" y="0"/>
                </a:cubicBezTo>
                <a:cubicBezTo>
                  <a:pt x="2388349" y="-92979"/>
                  <a:pt x="2209502" y="16637"/>
                  <a:pt x="2290064" y="0"/>
                </a:cubicBezTo>
                <a:cubicBezTo>
                  <a:pt x="2370626" y="-16637"/>
                  <a:pt x="2841242" y="21269"/>
                  <a:pt x="2979420" y="0"/>
                </a:cubicBezTo>
                <a:cubicBezTo>
                  <a:pt x="3117598" y="-21269"/>
                  <a:pt x="3135152" y="29477"/>
                  <a:pt x="3248152" y="0"/>
                </a:cubicBezTo>
                <a:cubicBezTo>
                  <a:pt x="3361152" y="-29477"/>
                  <a:pt x="3514566" y="4954"/>
                  <a:pt x="3622040" y="0"/>
                </a:cubicBezTo>
                <a:cubicBezTo>
                  <a:pt x="3729514" y="-4954"/>
                  <a:pt x="3914263" y="25949"/>
                  <a:pt x="3995928" y="0"/>
                </a:cubicBezTo>
                <a:cubicBezTo>
                  <a:pt x="4077593" y="-25949"/>
                  <a:pt x="4342583" y="71813"/>
                  <a:pt x="4685284" y="0"/>
                </a:cubicBezTo>
                <a:cubicBezTo>
                  <a:pt x="5027985" y="-71813"/>
                  <a:pt x="5136420" y="55884"/>
                  <a:pt x="5269484" y="0"/>
                </a:cubicBezTo>
                <a:cubicBezTo>
                  <a:pt x="5402548" y="-55884"/>
                  <a:pt x="5860020" y="38107"/>
                  <a:pt x="6063996" y="0"/>
                </a:cubicBezTo>
                <a:cubicBezTo>
                  <a:pt x="6267972" y="-38107"/>
                  <a:pt x="6297522" y="3588"/>
                  <a:pt x="6437884" y="0"/>
                </a:cubicBezTo>
                <a:cubicBezTo>
                  <a:pt x="6578246" y="-3588"/>
                  <a:pt x="6964177" y="10035"/>
                  <a:pt x="7127240" y="0"/>
                </a:cubicBezTo>
                <a:cubicBezTo>
                  <a:pt x="7290303" y="-10035"/>
                  <a:pt x="7417063" y="55501"/>
                  <a:pt x="7606284" y="0"/>
                </a:cubicBezTo>
                <a:cubicBezTo>
                  <a:pt x="7795505" y="-55501"/>
                  <a:pt x="8066249" y="21939"/>
                  <a:pt x="8295640" y="0"/>
                </a:cubicBezTo>
                <a:cubicBezTo>
                  <a:pt x="8525031" y="-21939"/>
                  <a:pt x="8726885" y="28952"/>
                  <a:pt x="9090152" y="0"/>
                </a:cubicBezTo>
                <a:cubicBezTo>
                  <a:pt x="9453419" y="-28952"/>
                  <a:pt x="9303925" y="19107"/>
                  <a:pt x="9358884" y="0"/>
                </a:cubicBezTo>
                <a:cubicBezTo>
                  <a:pt x="9413843" y="-19107"/>
                  <a:pt x="9517252" y="23404"/>
                  <a:pt x="9627616" y="0"/>
                </a:cubicBezTo>
                <a:cubicBezTo>
                  <a:pt x="9737980" y="-23404"/>
                  <a:pt x="9823068" y="30214"/>
                  <a:pt x="9896348" y="0"/>
                </a:cubicBezTo>
                <a:cubicBezTo>
                  <a:pt x="9969628" y="-30214"/>
                  <a:pt x="10289493" y="31634"/>
                  <a:pt x="10515600" y="0"/>
                </a:cubicBezTo>
                <a:cubicBezTo>
                  <a:pt x="10519187" y="118945"/>
                  <a:pt x="10506169" y="404783"/>
                  <a:pt x="10515600" y="506550"/>
                </a:cubicBezTo>
                <a:cubicBezTo>
                  <a:pt x="10525031" y="608317"/>
                  <a:pt x="10463477" y="834210"/>
                  <a:pt x="10515600" y="1063198"/>
                </a:cubicBezTo>
                <a:cubicBezTo>
                  <a:pt x="10567723" y="1292186"/>
                  <a:pt x="10507972" y="1465421"/>
                  <a:pt x="10515600" y="1669944"/>
                </a:cubicBezTo>
                <a:cubicBezTo>
                  <a:pt x="10400814" y="1682690"/>
                  <a:pt x="10342850" y="1644783"/>
                  <a:pt x="10246868" y="1669944"/>
                </a:cubicBezTo>
                <a:cubicBezTo>
                  <a:pt x="10150886" y="1695105"/>
                  <a:pt x="9865775" y="1636261"/>
                  <a:pt x="9767824" y="1669944"/>
                </a:cubicBezTo>
                <a:cubicBezTo>
                  <a:pt x="9669873" y="1703627"/>
                  <a:pt x="9320747" y="1650547"/>
                  <a:pt x="9078468" y="1669944"/>
                </a:cubicBezTo>
                <a:cubicBezTo>
                  <a:pt x="8836189" y="1689341"/>
                  <a:pt x="8598540" y="1625217"/>
                  <a:pt x="8283956" y="1669944"/>
                </a:cubicBezTo>
                <a:cubicBezTo>
                  <a:pt x="7969372" y="1714671"/>
                  <a:pt x="8126530" y="1647353"/>
                  <a:pt x="8015224" y="1669944"/>
                </a:cubicBezTo>
                <a:cubicBezTo>
                  <a:pt x="7903918" y="1692535"/>
                  <a:pt x="7844481" y="1644690"/>
                  <a:pt x="7746492" y="1669944"/>
                </a:cubicBezTo>
                <a:cubicBezTo>
                  <a:pt x="7648503" y="1695198"/>
                  <a:pt x="7367236" y="1627853"/>
                  <a:pt x="7267448" y="1669944"/>
                </a:cubicBezTo>
                <a:cubicBezTo>
                  <a:pt x="7167660" y="1712035"/>
                  <a:pt x="6810530" y="1652964"/>
                  <a:pt x="6472936" y="1669944"/>
                </a:cubicBezTo>
                <a:cubicBezTo>
                  <a:pt x="6135342" y="1686924"/>
                  <a:pt x="6095607" y="1635222"/>
                  <a:pt x="5888736" y="1669944"/>
                </a:cubicBezTo>
                <a:cubicBezTo>
                  <a:pt x="5681865" y="1704666"/>
                  <a:pt x="5631179" y="1637634"/>
                  <a:pt x="5409692" y="1669944"/>
                </a:cubicBezTo>
                <a:cubicBezTo>
                  <a:pt x="5188205" y="1702254"/>
                  <a:pt x="5029415" y="1650339"/>
                  <a:pt x="4720336" y="1669944"/>
                </a:cubicBezTo>
                <a:cubicBezTo>
                  <a:pt x="4411257" y="1689549"/>
                  <a:pt x="4381011" y="1605201"/>
                  <a:pt x="4136136" y="1669944"/>
                </a:cubicBezTo>
                <a:cubicBezTo>
                  <a:pt x="3891261" y="1734687"/>
                  <a:pt x="3857808" y="1660791"/>
                  <a:pt x="3657092" y="1669944"/>
                </a:cubicBezTo>
                <a:cubicBezTo>
                  <a:pt x="3456376" y="1679097"/>
                  <a:pt x="3363170" y="1654513"/>
                  <a:pt x="3283204" y="1669944"/>
                </a:cubicBezTo>
                <a:cubicBezTo>
                  <a:pt x="3203238" y="1685375"/>
                  <a:pt x="2765143" y="1613364"/>
                  <a:pt x="2488692" y="1669944"/>
                </a:cubicBezTo>
                <a:cubicBezTo>
                  <a:pt x="2212241" y="1726524"/>
                  <a:pt x="2282937" y="1657799"/>
                  <a:pt x="2219960" y="1669944"/>
                </a:cubicBezTo>
                <a:cubicBezTo>
                  <a:pt x="2156983" y="1682089"/>
                  <a:pt x="1696769" y="1601874"/>
                  <a:pt x="1425448" y="1669944"/>
                </a:cubicBezTo>
                <a:cubicBezTo>
                  <a:pt x="1154127" y="1738014"/>
                  <a:pt x="1140765" y="1645458"/>
                  <a:pt x="946404" y="1669944"/>
                </a:cubicBezTo>
                <a:cubicBezTo>
                  <a:pt x="752043" y="1694430"/>
                  <a:pt x="308427" y="1590026"/>
                  <a:pt x="0" y="1669944"/>
                </a:cubicBezTo>
                <a:cubicBezTo>
                  <a:pt x="-29792" y="1396014"/>
                  <a:pt x="54323" y="1334923"/>
                  <a:pt x="0" y="1113296"/>
                </a:cubicBezTo>
                <a:cubicBezTo>
                  <a:pt x="-54323" y="891669"/>
                  <a:pt x="44854" y="793192"/>
                  <a:pt x="0" y="590047"/>
                </a:cubicBezTo>
                <a:cubicBezTo>
                  <a:pt x="-44854" y="386902"/>
                  <a:pt x="44459" y="220565"/>
                  <a:pt x="0" y="0"/>
                </a:cubicBezTo>
                <a:close/>
              </a:path>
              <a:path w="10515600" h="1669944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19107" y="118486"/>
                  <a:pt x="10452102" y="386515"/>
                  <a:pt x="10515600" y="573347"/>
                </a:cubicBezTo>
                <a:cubicBezTo>
                  <a:pt x="10579098" y="760179"/>
                  <a:pt x="10466625" y="952527"/>
                  <a:pt x="10515600" y="1079897"/>
                </a:cubicBezTo>
                <a:cubicBezTo>
                  <a:pt x="10564575" y="1207267"/>
                  <a:pt x="10491699" y="1500290"/>
                  <a:pt x="10515600" y="1669944"/>
                </a:cubicBezTo>
                <a:cubicBezTo>
                  <a:pt x="10218264" y="1685262"/>
                  <a:pt x="10058104" y="1631112"/>
                  <a:pt x="9826244" y="1669944"/>
                </a:cubicBezTo>
                <a:cubicBezTo>
                  <a:pt x="9594384" y="1708776"/>
                  <a:pt x="9280675" y="1587799"/>
                  <a:pt x="9031732" y="1669944"/>
                </a:cubicBezTo>
                <a:cubicBezTo>
                  <a:pt x="8782789" y="1752089"/>
                  <a:pt x="8739016" y="1612992"/>
                  <a:pt x="8552688" y="1669944"/>
                </a:cubicBezTo>
                <a:cubicBezTo>
                  <a:pt x="8366360" y="1726896"/>
                  <a:pt x="8230435" y="1652025"/>
                  <a:pt x="7968488" y="1669944"/>
                </a:cubicBezTo>
                <a:cubicBezTo>
                  <a:pt x="7706541" y="1687863"/>
                  <a:pt x="7531520" y="1644479"/>
                  <a:pt x="7279132" y="1669944"/>
                </a:cubicBezTo>
                <a:cubicBezTo>
                  <a:pt x="7026744" y="1695409"/>
                  <a:pt x="7052241" y="1662619"/>
                  <a:pt x="6905244" y="1669944"/>
                </a:cubicBezTo>
                <a:cubicBezTo>
                  <a:pt x="6758247" y="1677269"/>
                  <a:pt x="6714152" y="1648770"/>
                  <a:pt x="6636512" y="1669944"/>
                </a:cubicBezTo>
                <a:cubicBezTo>
                  <a:pt x="6558872" y="1691118"/>
                  <a:pt x="6353137" y="1660128"/>
                  <a:pt x="6262624" y="1669944"/>
                </a:cubicBezTo>
                <a:cubicBezTo>
                  <a:pt x="6172111" y="1679760"/>
                  <a:pt x="6067999" y="1656601"/>
                  <a:pt x="5888736" y="1669944"/>
                </a:cubicBezTo>
                <a:cubicBezTo>
                  <a:pt x="5709473" y="1683287"/>
                  <a:pt x="5655022" y="1648726"/>
                  <a:pt x="5514848" y="1669944"/>
                </a:cubicBezTo>
                <a:cubicBezTo>
                  <a:pt x="5374674" y="1691162"/>
                  <a:pt x="5298250" y="1640011"/>
                  <a:pt x="5140960" y="1669944"/>
                </a:cubicBezTo>
                <a:cubicBezTo>
                  <a:pt x="4983670" y="1699877"/>
                  <a:pt x="4687417" y="1638849"/>
                  <a:pt x="4556760" y="1669944"/>
                </a:cubicBezTo>
                <a:cubicBezTo>
                  <a:pt x="4426103" y="1701039"/>
                  <a:pt x="4381252" y="1669034"/>
                  <a:pt x="4288028" y="1669944"/>
                </a:cubicBezTo>
                <a:cubicBezTo>
                  <a:pt x="4194804" y="1670854"/>
                  <a:pt x="3805974" y="1660671"/>
                  <a:pt x="3493516" y="1669944"/>
                </a:cubicBezTo>
                <a:cubicBezTo>
                  <a:pt x="3181058" y="1679217"/>
                  <a:pt x="2879301" y="1609064"/>
                  <a:pt x="2699004" y="1669944"/>
                </a:cubicBezTo>
                <a:cubicBezTo>
                  <a:pt x="2518707" y="1730824"/>
                  <a:pt x="2263939" y="1591105"/>
                  <a:pt x="2009648" y="1669944"/>
                </a:cubicBezTo>
                <a:cubicBezTo>
                  <a:pt x="1755357" y="1748783"/>
                  <a:pt x="1630080" y="1613469"/>
                  <a:pt x="1320292" y="1669944"/>
                </a:cubicBezTo>
                <a:cubicBezTo>
                  <a:pt x="1010504" y="1726419"/>
                  <a:pt x="1000448" y="1615435"/>
                  <a:pt x="736092" y="1669944"/>
                </a:cubicBezTo>
                <a:cubicBezTo>
                  <a:pt x="471736" y="1724453"/>
                  <a:pt x="334849" y="1653166"/>
                  <a:pt x="0" y="1669944"/>
                </a:cubicBezTo>
                <a:cubicBezTo>
                  <a:pt x="-45431" y="1483611"/>
                  <a:pt x="41144" y="1200806"/>
                  <a:pt x="0" y="1079897"/>
                </a:cubicBezTo>
                <a:cubicBezTo>
                  <a:pt x="-41144" y="958988"/>
                  <a:pt x="29339" y="790102"/>
                  <a:pt x="0" y="556648"/>
                </a:cubicBezTo>
                <a:cubicBezTo>
                  <a:pt x="-29339" y="323194"/>
                  <a:pt x="7953" y="187801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Importance: Reveals patterns &amp; insights beyond raw stats.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Visuals Used: Histograms, Count Plots, Box Plots, Scatter Plots, Line Graphs, Heatmaps, Pairplots.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Helped confirm relationships &amp; detect anomalies.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424BEB-C739-38A6-CAF1-A3D01155F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Data Visualization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45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D05C8B-9D45-0814-0998-035228A3C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6BDF17EF-D6C9-7AE9-39A5-3409C5D5B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0687"/>
            <a:ext cx="10515600" cy="2777940"/>
          </a:xfrm>
          <a:custGeom>
            <a:avLst/>
            <a:gdLst>
              <a:gd name="connsiteX0" fmla="*/ 0 w 10515600"/>
              <a:gd name="connsiteY0" fmla="*/ 0 h 2777940"/>
              <a:gd name="connsiteX1" fmla="*/ 689356 w 10515600"/>
              <a:gd name="connsiteY1" fmla="*/ 0 h 2777940"/>
              <a:gd name="connsiteX2" fmla="*/ 1378712 w 10515600"/>
              <a:gd name="connsiteY2" fmla="*/ 0 h 2777940"/>
              <a:gd name="connsiteX3" fmla="*/ 1647444 w 10515600"/>
              <a:gd name="connsiteY3" fmla="*/ 0 h 2777940"/>
              <a:gd name="connsiteX4" fmla="*/ 2021332 w 10515600"/>
              <a:gd name="connsiteY4" fmla="*/ 0 h 2777940"/>
              <a:gd name="connsiteX5" fmla="*/ 2395220 w 10515600"/>
              <a:gd name="connsiteY5" fmla="*/ 0 h 2777940"/>
              <a:gd name="connsiteX6" fmla="*/ 3084576 w 10515600"/>
              <a:gd name="connsiteY6" fmla="*/ 0 h 2777940"/>
              <a:gd name="connsiteX7" fmla="*/ 3668776 w 10515600"/>
              <a:gd name="connsiteY7" fmla="*/ 0 h 2777940"/>
              <a:gd name="connsiteX8" fmla="*/ 4463288 w 10515600"/>
              <a:gd name="connsiteY8" fmla="*/ 0 h 2777940"/>
              <a:gd name="connsiteX9" fmla="*/ 4837176 w 10515600"/>
              <a:gd name="connsiteY9" fmla="*/ 0 h 2777940"/>
              <a:gd name="connsiteX10" fmla="*/ 5526532 w 10515600"/>
              <a:gd name="connsiteY10" fmla="*/ 0 h 2777940"/>
              <a:gd name="connsiteX11" fmla="*/ 6005576 w 10515600"/>
              <a:gd name="connsiteY11" fmla="*/ 0 h 2777940"/>
              <a:gd name="connsiteX12" fmla="*/ 6694932 w 10515600"/>
              <a:gd name="connsiteY12" fmla="*/ 0 h 2777940"/>
              <a:gd name="connsiteX13" fmla="*/ 7489444 w 10515600"/>
              <a:gd name="connsiteY13" fmla="*/ 0 h 2777940"/>
              <a:gd name="connsiteX14" fmla="*/ 7758176 w 10515600"/>
              <a:gd name="connsiteY14" fmla="*/ 0 h 2777940"/>
              <a:gd name="connsiteX15" fmla="*/ 8026908 w 10515600"/>
              <a:gd name="connsiteY15" fmla="*/ 0 h 2777940"/>
              <a:gd name="connsiteX16" fmla="*/ 8295640 w 10515600"/>
              <a:gd name="connsiteY16" fmla="*/ 0 h 2777940"/>
              <a:gd name="connsiteX17" fmla="*/ 8984996 w 10515600"/>
              <a:gd name="connsiteY17" fmla="*/ 0 h 2777940"/>
              <a:gd name="connsiteX18" fmla="*/ 9253728 w 10515600"/>
              <a:gd name="connsiteY18" fmla="*/ 0 h 2777940"/>
              <a:gd name="connsiteX19" fmla="*/ 9732772 w 10515600"/>
              <a:gd name="connsiteY19" fmla="*/ 0 h 2777940"/>
              <a:gd name="connsiteX20" fmla="*/ 10515600 w 10515600"/>
              <a:gd name="connsiteY20" fmla="*/ 0 h 2777940"/>
              <a:gd name="connsiteX21" fmla="*/ 10515600 w 10515600"/>
              <a:gd name="connsiteY21" fmla="*/ 472250 h 2777940"/>
              <a:gd name="connsiteX22" fmla="*/ 10515600 w 10515600"/>
              <a:gd name="connsiteY22" fmla="*/ 1000058 h 2777940"/>
              <a:gd name="connsiteX23" fmla="*/ 10515600 w 10515600"/>
              <a:gd name="connsiteY23" fmla="*/ 1583426 h 2777940"/>
              <a:gd name="connsiteX24" fmla="*/ 10515600 w 10515600"/>
              <a:gd name="connsiteY24" fmla="*/ 2055676 h 2777940"/>
              <a:gd name="connsiteX25" fmla="*/ 10515600 w 10515600"/>
              <a:gd name="connsiteY25" fmla="*/ 2777940 h 2777940"/>
              <a:gd name="connsiteX26" fmla="*/ 10246868 w 10515600"/>
              <a:gd name="connsiteY26" fmla="*/ 2777940 h 2777940"/>
              <a:gd name="connsiteX27" fmla="*/ 9767824 w 10515600"/>
              <a:gd name="connsiteY27" fmla="*/ 2777940 h 2777940"/>
              <a:gd name="connsiteX28" fmla="*/ 8973312 w 10515600"/>
              <a:gd name="connsiteY28" fmla="*/ 2777940 h 2777940"/>
              <a:gd name="connsiteX29" fmla="*/ 8389112 w 10515600"/>
              <a:gd name="connsiteY29" fmla="*/ 2777940 h 2777940"/>
              <a:gd name="connsiteX30" fmla="*/ 7910068 w 10515600"/>
              <a:gd name="connsiteY30" fmla="*/ 2777940 h 2777940"/>
              <a:gd name="connsiteX31" fmla="*/ 7220712 w 10515600"/>
              <a:gd name="connsiteY31" fmla="*/ 2777940 h 2777940"/>
              <a:gd name="connsiteX32" fmla="*/ 6636512 w 10515600"/>
              <a:gd name="connsiteY32" fmla="*/ 2777940 h 2777940"/>
              <a:gd name="connsiteX33" fmla="*/ 6157468 w 10515600"/>
              <a:gd name="connsiteY33" fmla="*/ 2777940 h 2777940"/>
              <a:gd name="connsiteX34" fmla="*/ 5783580 w 10515600"/>
              <a:gd name="connsiteY34" fmla="*/ 2777940 h 2777940"/>
              <a:gd name="connsiteX35" fmla="*/ 4989068 w 10515600"/>
              <a:gd name="connsiteY35" fmla="*/ 2777940 h 2777940"/>
              <a:gd name="connsiteX36" fmla="*/ 4720336 w 10515600"/>
              <a:gd name="connsiteY36" fmla="*/ 2777940 h 2777940"/>
              <a:gd name="connsiteX37" fmla="*/ 3925824 w 10515600"/>
              <a:gd name="connsiteY37" fmla="*/ 2777940 h 2777940"/>
              <a:gd name="connsiteX38" fmla="*/ 3446780 w 10515600"/>
              <a:gd name="connsiteY38" fmla="*/ 2777940 h 2777940"/>
              <a:gd name="connsiteX39" fmla="*/ 2862580 w 10515600"/>
              <a:gd name="connsiteY39" fmla="*/ 2777940 h 2777940"/>
              <a:gd name="connsiteX40" fmla="*/ 2278380 w 10515600"/>
              <a:gd name="connsiteY40" fmla="*/ 2777940 h 2777940"/>
              <a:gd name="connsiteX41" fmla="*/ 1589024 w 10515600"/>
              <a:gd name="connsiteY41" fmla="*/ 2777940 h 2777940"/>
              <a:gd name="connsiteX42" fmla="*/ 1004824 w 10515600"/>
              <a:gd name="connsiteY42" fmla="*/ 2777940 h 2777940"/>
              <a:gd name="connsiteX43" fmla="*/ 630936 w 10515600"/>
              <a:gd name="connsiteY43" fmla="*/ 2777940 h 2777940"/>
              <a:gd name="connsiteX44" fmla="*/ 0 w 10515600"/>
              <a:gd name="connsiteY44" fmla="*/ 2777940 h 2777940"/>
              <a:gd name="connsiteX45" fmla="*/ 0 w 10515600"/>
              <a:gd name="connsiteY45" fmla="*/ 2250131 h 2777940"/>
              <a:gd name="connsiteX46" fmla="*/ 0 w 10515600"/>
              <a:gd name="connsiteY46" fmla="*/ 1638985 h 2777940"/>
              <a:gd name="connsiteX47" fmla="*/ 0 w 10515600"/>
              <a:gd name="connsiteY47" fmla="*/ 1027838 h 2777940"/>
              <a:gd name="connsiteX48" fmla="*/ 0 w 10515600"/>
              <a:gd name="connsiteY48" fmla="*/ 0 h 277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515600" h="2777940" fill="none" extrusionOk="0">
                <a:moveTo>
                  <a:pt x="0" y="0"/>
                </a:moveTo>
                <a:cubicBezTo>
                  <a:pt x="266741" y="-61737"/>
                  <a:pt x="507423" y="75525"/>
                  <a:pt x="689356" y="0"/>
                </a:cubicBezTo>
                <a:cubicBezTo>
                  <a:pt x="871289" y="-75525"/>
                  <a:pt x="1240534" y="21269"/>
                  <a:pt x="1378712" y="0"/>
                </a:cubicBezTo>
                <a:cubicBezTo>
                  <a:pt x="1516890" y="-21269"/>
                  <a:pt x="1534444" y="29477"/>
                  <a:pt x="1647444" y="0"/>
                </a:cubicBezTo>
                <a:cubicBezTo>
                  <a:pt x="1760444" y="-29477"/>
                  <a:pt x="1913858" y="4954"/>
                  <a:pt x="2021332" y="0"/>
                </a:cubicBezTo>
                <a:cubicBezTo>
                  <a:pt x="2128806" y="-4954"/>
                  <a:pt x="2313555" y="25949"/>
                  <a:pt x="2395220" y="0"/>
                </a:cubicBezTo>
                <a:cubicBezTo>
                  <a:pt x="2476885" y="-25949"/>
                  <a:pt x="2741875" y="71813"/>
                  <a:pt x="3084576" y="0"/>
                </a:cubicBezTo>
                <a:cubicBezTo>
                  <a:pt x="3427277" y="-71813"/>
                  <a:pt x="3535712" y="55884"/>
                  <a:pt x="3668776" y="0"/>
                </a:cubicBezTo>
                <a:cubicBezTo>
                  <a:pt x="3801840" y="-55884"/>
                  <a:pt x="4259312" y="38107"/>
                  <a:pt x="4463288" y="0"/>
                </a:cubicBezTo>
                <a:cubicBezTo>
                  <a:pt x="4667264" y="-38107"/>
                  <a:pt x="4696814" y="3588"/>
                  <a:pt x="4837176" y="0"/>
                </a:cubicBezTo>
                <a:cubicBezTo>
                  <a:pt x="4977538" y="-3588"/>
                  <a:pt x="5363469" y="10035"/>
                  <a:pt x="5526532" y="0"/>
                </a:cubicBezTo>
                <a:cubicBezTo>
                  <a:pt x="5689595" y="-10035"/>
                  <a:pt x="5816355" y="55501"/>
                  <a:pt x="6005576" y="0"/>
                </a:cubicBezTo>
                <a:cubicBezTo>
                  <a:pt x="6194797" y="-55501"/>
                  <a:pt x="6465541" y="21939"/>
                  <a:pt x="6694932" y="0"/>
                </a:cubicBezTo>
                <a:cubicBezTo>
                  <a:pt x="6924323" y="-21939"/>
                  <a:pt x="7126177" y="28952"/>
                  <a:pt x="7489444" y="0"/>
                </a:cubicBezTo>
                <a:cubicBezTo>
                  <a:pt x="7852711" y="-28952"/>
                  <a:pt x="7703217" y="19107"/>
                  <a:pt x="7758176" y="0"/>
                </a:cubicBezTo>
                <a:cubicBezTo>
                  <a:pt x="7813135" y="-19107"/>
                  <a:pt x="7916544" y="23404"/>
                  <a:pt x="8026908" y="0"/>
                </a:cubicBezTo>
                <a:cubicBezTo>
                  <a:pt x="8137272" y="-23404"/>
                  <a:pt x="8222360" y="30214"/>
                  <a:pt x="8295640" y="0"/>
                </a:cubicBezTo>
                <a:cubicBezTo>
                  <a:pt x="8368920" y="-30214"/>
                  <a:pt x="8650711" y="70893"/>
                  <a:pt x="8984996" y="0"/>
                </a:cubicBezTo>
                <a:cubicBezTo>
                  <a:pt x="9319281" y="-70893"/>
                  <a:pt x="9164268" y="3273"/>
                  <a:pt x="9253728" y="0"/>
                </a:cubicBezTo>
                <a:cubicBezTo>
                  <a:pt x="9343188" y="-3273"/>
                  <a:pt x="9595104" y="24692"/>
                  <a:pt x="9732772" y="0"/>
                </a:cubicBezTo>
                <a:cubicBezTo>
                  <a:pt x="9870440" y="-24692"/>
                  <a:pt x="10266836" y="31017"/>
                  <a:pt x="10515600" y="0"/>
                </a:cubicBezTo>
                <a:cubicBezTo>
                  <a:pt x="10525386" y="118573"/>
                  <a:pt x="10503183" y="340694"/>
                  <a:pt x="10515600" y="472250"/>
                </a:cubicBezTo>
                <a:cubicBezTo>
                  <a:pt x="10528017" y="603806"/>
                  <a:pt x="10458873" y="749888"/>
                  <a:pt x="10515600" y="1000058"/>
                </a:cubicBezTo>
                <a:cubicBezTo>
                  <a:pt x="10572327" y="1250228"/>
                  <a:pt x="10455695" y="1414668"/>
                  <a:pt x="10515600" y="1583426"/>
                </a:cubicBezTo>
                <a:cubicBezTo>
                  <a:pt x="10575505" y="1752184"/>
                  <a:pt x="10514461" y="1836628"/>
                  <a:pt x="10515600" y="2055676"/>
                </a:cubicBezTo>
                <a:cubicBezTo>
                  <a:pt x="10516739" y="2274724"/>
                  <a:pt x="10467737" y="2429795"/>
                  <a:pt x="10515600" y="2777940"/>
                </a:cubicBezTo>
                <a:cubicBezTo>
                  <a:pt x="10433241" y="2784826"/>
                  <a:pt x="10344857" y="2752686"/>
                  <a:pt x="10246868" y="2777940"/>
                </a:cubicBezTo>
                <a:cubicBezTo>
                  <a:pt x="10148879" y="2803194"/>
                  <a:pt x="9867612" y="2735849"/>
                  <a:pt x="9767824" y="2777940"/>
                </a:cubicBezTo>
                <a:cubicBezTo>
                  <a:pt x="9668036" y="2820031"/>
                  <a:pt x="9310906" y="2760960"/>
                  <a:pt x="8973312" y="2777940"/>
                </a:cubicBezTo>
                <a:cubicBezTo>
                  <a:pt x="8635718" y="2794920"/>
                  <a:pt x="8595983" y="2743218"/>
                  <a:pt x="8389112" y="2777940"/>
                </a:cubicBezTo>
                <a:cubicBezTo>
                  <a:pt x="8182241" y="2812662"/>
                  <a:pt x="8131555" y="2745630"/>
                  <a:pt x="7910068" y="2777940"/>
                </a:cubicBezTo>
                <a:cubicBezTo>
                  <a:pt x="7688581" y="2810250"/>
                  <a:pt x="7529791" y="2758335"/>
                  <a:pt x="7220712" y="2777940"/>
                </a:cubicBezTo>
                <a:cubicBezTo>
                  <a:pt x="6911633" y="2797545"/>
                  <a:pt x="6881387" y="2713197"/>
                  <a:pt x="6636512" y="2777940"/>
                </a:cubicBezTo>
                <a:cubicBezTo>
                  <a:pt x="6391637" y="2842683"/>
                  <a:pt x="6358184" y="2768787"/>
                  <a:pt x="6157468" y="2777940"/>
                </a:cubicBezTo>
                <a:cubicBezTo>
                  <a:pt x="5956752" y="2787093"/>
                  <a:pt x="5863546" y="2762509"/>
                  <a:pt x="5783580" y="2777940"/>
                </a:cubicBezTo>
                <a:cubicBezTo>
                  <a:pt x="5703614" y="2793371"/>
                  <a:pt x="5265519" y="2721360"/>
                  <a:pt x="4989068" y="2777940"/>
                </a:cubicBezTo>
                <a:cubicBezTo>
                  <a:pt x="4712617" y="2834520"/>
                  <a:pt x="4783313" y="2765795"/>
                  <a:pt x="4720336" y="2777940"/>
                </a:cubicBezTo>
                <a:cubicBezTo>
                  <a:pt x="4657359" y="2790085"/>
                  <a:pt x="4197145" y="2709870"/>
                  <a:pt x="3925824" y="2777940"/>
                </a:cubicBezTo>
                <a:cubicBezTo>
                  <a:pt x="3654503" y="2846010"/>
                  <a:pt x="3641141" y="2753454"/>
                  <a:pt x="3446780" y="2777940"/>
                </a:cubicBezTo>
                <a:cubicBezTo>
                  <a:pt x="3252419" y="2802426"/>
                  <a:pt x="3119127" y="2728868"/>
                  <a:pt x="2862580" y="2777940"/>
                </a:cubicBezTo>
                <a:cubicBezTo>
                  <a:pt x="2606033" y="2827012"/>
                  <a:pt x="2532336" y="2734731"/>
                  <a:pt x="2278380" y="2777940"/>
                </a:cubicBezTo>
                <a:cubicBezTo>
                  <a:pt x="2024424" y="2821149"/>
                  <a:pt x="1786798" y="2695639"/>
                  <a:pt x="1589024" y="2777940"/>
                </a:cubicBezTo>
                <a:cubicBezTo>
                  <a:pt x="1391250" y="2860241"/>
                  <a:pt x="1194707" y="2774482"/>
                  <a:pt x="1004824" y="2777940"/>
                </a:cubicBezTo>
                <a:cubicBezTo>
                  <a:pt x="814941" y="2781398"/>
                  <a:pt x="788883" y="2771135"/>
                  <a:pt x="630936" y="2777940"/>
                </a:cubicBezTo>
                <a:cubicBezTo>
                  <a:pt x="472989" y="2784745"/>
                  <a:pt x="242763" y="2702722"/>
                  <a:pt x="0" y="2777940"/>
                </a:cubicBezTo>
                <a:cubicBezTo>
                  <a:pt x="-6042" y="2597456"/>
                  <a:pt x="38411" y="2357602"/>
                  <a:pt x="0" y="2250131"/>
                </a:cubicBezTo>
                <a:cubicBezTo>
                  <a:pt x="-38411" y="2142660"/>
                  <a:pt x="64470" y="1923475"/>
                  <a:pt x="0" y="1638985"/>
                </a:cubicBezTo>
                <a:cubicBezTo>
                  <a:pt x="-64470" y="1354495"/>
                  <a:pt x="8295" y="1318720"/>
                  <a:pt x="0" y="1027838"/>
                </a:cubicBezTo>
                <a:cubicBezTo>
                  <a:pt x="-8295" y="736956"/>
                  <a:pt x="82284" y="459715"/>
                  <a:pt x="0" y="0"/>
                </a:cubicBezTo>
                <a:close/>
              </a:path>
              <a:path w="10515600" h="2777940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53553" y="169341"/>
                  <a:pt x="10502706" y="393827"/>
                  <a:pt x="10515600" y="583367"/>
                </a:cubicBezTo>
                <a:cubicBezTo>
                  <a:pt x="10528494" y="772907"/>
                  <a:pt x="10498701" y="838009"/>
                  <a:pt x="10515600" y="1055617"/>
                </a:cubicBezTo>
                <a:cubicBezTo>
                  <a:pt x="10532499" y="1273225"/>
                  <a:pt x="10471289" y="1386257"/>
                  <a:pt x="10515600" y="1527867"/>
                </a:cubicBezTo>
                <a:cubicBezTo>
                  <a:pt x="10559911" y="1669477"/>
                  <a:pt x="10448745" y="1973079"/>
                  <a:pt x="10515600" y="2111234"/>
                </a:cubicBezTo>
                <a:cubicBezTo>
                  <a:pt x="10582455" y="2249389"/>
                  <a:pt x="10475496" y="2638099"/>
                  <a:pt x="10515600" y="2777940"/>
                </a:cubicBezTo>
                <a:cubicBezTo>
                  <a:pt x="10285458" y="2823988"/>
                  <a:pt x="10104737" y="2727998"/>
                  <a:pt x="9931400" y="2777940"/>
                </a:cubicBezTo>
                <a:cubicBezTo>
                  <a:pt x="9758063" y="2827882"/>
                  <a:pt x="9609147" y="2760021"/>
                  <a:pt x="9347200" y="2777940"/>
                </a:cubicBezTo>
                <a:cubicBezTo>
                  <a:pt x="9085253" y="2795859"/>
                  <a:pt x="8910232" y="2752475"/>
                  <a:pt x="8657844" y="2777940"/>
                </a:cubicBezTo>
                <a:cubicBezTo>
                  <a:pt x="8405456" y="2803405"/>
                  <a:pt x="8430953" y="2770615"/>
                  <a:pt x="8283956" y="2777940"/>
                </a:cubicBezTo>
                <a:cubicBezTo>
                  <a:pt x="8136959" y="2785265"/>
                  <a:pt x="8092864" y="2756766"/>
                  <a:pt x="8015224" y="2777940"/>
                </a:cubicBezTo>
                <a:cubicBezTo>
                  <a:pt x="7937584" y="2799114"/>
                  <a:pt x="7731849" y="2768124"/>
                  <a:pt x="7641336" y="2777940"/>
                </a:cubicBezTo>
                <a:cubicBezTo>
                  <a:pt x="7550823" y="2787756"/>
                  <a:pt x="7446711" y="2764597"/>
                  <a:pt x="7267448" y="2777940"/>
                </a:cubicBezTo>
                <a:cubicBezTo>
                  <a:pt x="7088185" y="2791283"/>
                  <a:pt x="7033734" y="2756722"/>
                  <a:pt x="6893560" y="2777940"/>
                </a:cubicBezTo>
                <a:cubicBezTo>
                  <a:pt x="6753386" y="2799158"/>
                  <a:pt x="6676962" y="2748007"/>
                  <a:pt x="6519672" y="2777940"/>
                </a:cubicBezTo>
                <a:cubicBezTo>
                  <a:pt x="6362382" y="2807873"/>
                  <a:pt x="6066129" y="2746845"/>
                  <a:pt x="5935472" y="2777940"/>
                </a:cubicBezTo>
                <a:cubicBezTo>
                  <a:pt x="5804815" y="2809035"/>
                  <a:pt x="5759964" y="2777030"/>
                  <a:pt x="5666740" y="2777940"/>
                </a:cubicBezTo>
                <a:cubicBezTo>
                  <a:pt x="5573516" y="2778850"/>
                  <a:pt x="5184686" y="2768667"/>
                  <a:pt x="4872228" y="2777940"/>
                </a:cubicBezTo>
                <a:cubicBezTo>
                  <a:pt x="4559770" y="2787213"/>
                  <a:pt x="4258013" y="2717060"/>
                  <a:pt x="4077716" y="2777940"/>
                </a:cubicBezTo>
                <a:cubicBezTo>
                  <a:pt x="3897419" y="2838820"/>
                  <a:pt x="3642651" y="2699101"/>
                  <a:pt x="3388360" y="2777940"/>
                </a:cubicBezTo>
                <a:cubicBezTo>
                  <a:pt x="3134069" y="2856779"/>
                  <a:pt x="3008792" y="2721465"/>
                  <a:pt x="2699004" y="2777940"/>
                </a:cubicBezTo>
                <a:cubicBezTo>
                  <a:pt x="2389216" y="2834415"/>
                  <a:pt x="2379160" y="2723431"/>
                  <a:pt x="2114804" y="2777940"/>
                </a:cubicBezTo>
                <a:cubicBezTo>
                  <a:pt x="1850448" y="2832449"/>
                  <a:pt x="1903963" y="2758358"/>
                  <a:pt x="1740916" y="2777940"/>
                </a:cubicBezTo>
                <a:cubicBezTo>
                  <a:pt x="1577869" y="2797522"/>
                  <a:pt x="1125817" y="2773104"/>
                  <a:pt x="946404" y="2777940"/>
                </a:cubicBezTo>
                <a:cubicBezTo>
                  <a:pt x="766991" y="2782776"/>
                  <a:pt x="224806" y="2733493"/>
                  <a:pt x="0" y="2777940"/>
                </a:cubicBezTo>
                <a:cubicBezTo>
                  <a:pt x="-43245" y="2653881"/>
                  <a:pt x="57729" y="2381843"/>
                  <a:pt x="0" y="2277911"/>
                </a:cubicBezTo>
                <a:cubicBezTo>
                  <a:pt x="-57729" y="2173979"/>
                  <a:pt x="33537" y="2020073"/>
                  <a:pt x="0" y="1805661"/>
                </a:cubicBezTo>
                <a:cubicBezTo>
                  <a:pt x="-33537" y="1591249"/>
                  <a:pt x="17396" y="1491609"/>
                  <a:pt x="0" y="1277852"/>
                </a:cubicBezTo>
                <a:cubicBezTo>
                  <a:pt x="-17396" y="1064095"/>
                  <a:pt x="16054" y="834382"/>
                  <a:pt x="0" y="722264"/>
                </a:cubicBezTo>
                <a:cubicBezTo>
                  <a:pt x="-16054" y="610146"/>
                  <a:pt x="26585" y="243425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Univariates Analysis Done: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Histogram Plot for 'Price’ → Right-skewed (most houses ~₹250K).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Plot for Bedrooms → Majority: 3 bedrooms.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Plot for Condition → Most houses rated 3 (average).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 Plot for '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Living’ → Median ~1500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AC66B28-1CB9-3DCD-C592-44323413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Univariate Analysis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049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69D35B-EB75-4F7E-6A43-A42D0EDA2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CCEC-ACF4-31E5-EDAD-61EB1B63569E}"/>
              </a:ext>
            </a:extLst>
          </p:cNvPr>
          <p:cNvSpPr txBox="1">
            <a:spLocks/>
          </p:cNvSpPr>
          <p:nvPr/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Univariate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9FBFE-A36B-73A6-5AA9-BBB21BD46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2" y="1325561"/>
            <a:ext cx="5149646" cy="2541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1AF713-E1FC-054E-F1CC-FC6BC0906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152" y="1325560"/>
            <a:ext cx="5149646" cy="25417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9BC49C-9DBF-5559-ED36-67CD0BA67C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942830"/>
            <a:ext cx="5441666" cy="26426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61ECBF-4686-0328-E9D6-11EAB9593C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7" y="3942831"/>
            <a:ext cx="5441666" cy="26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2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2DE2E-8997-9A9C-C83E-EB14E892D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E0E0E0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INTRODUCTION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261C44-7809-C391-7147-385C2E200A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7"/>
            <a:ext cx="10515600" cy="3262688"/>
          </a:xfrm>
          <a:custGeom>
            <a:avLst/>
            <a:gdLst>
              <a:gd name="connsiteX0" fmla="*/ 0 w 10515600"/>
              <a:gd name="connsiteY0" fmla="*/ 0 h 3262688"/>
              <a:gd name="connsiteX1" fmla="*/ 373888 w 10515600"/>
              <a:gd name="connsiteY1" fmla="*/ 0 h 3262688"/>
              <a:gd name="connsiteX2" fmla="*/ 747776 w 10515600"/>
              <a:gd name="connsiteY2" fmla="*/ 0 h 3262688"/>
              <a:gd name="connsiteX3" fmla="*/ 1437132 w 10515600"/>
              <a:gd name="connsiteY3" fmla="*/ 0 h 3262688"/>
              <a:gd name="connsiteX4" fmla="*/ 2021332 w 10515600"/>
              <a:gd name="connsiteY4" fmla="*/ 0 h 3262688"/>
              <a:gd name="connsiteX5" fmla="*/ 2815844 w 10515600"/>
              <a:gd name="connsiteY5" fmla="*/ 0 h 3262688"/>
              <a:gd name="connsiteX6" fmla="*/ 3189732 w 10515600"/>
              <a:gd name="connsiteY6" fmla="*/ 0 h 3262688"/>
              <a:gd name="connsiteX7" fmla="*/ 3879088 w 10515600"/>
              <a:gd name="connsiteY7" fmla="*/ 0 h 3262688"/>
              <a:gd name="connsiteX8" fmla="*/ 4358132 w 10515600"/>
              <a:gd name="connsiteY8" fmla="*/ 0 h 3262688"/>
              <a:gd name="connsiteX9" fmla="*/ 5047488 w 10515600"/>
              <a:gd name="connsiteY9" fmla="*/ 0 h 3262688"/>
              <a:gd name="connsiteX10" fmla="*/ 5842000 w 10515600"/>
              <a:gd name="connsiteY10" fmla="*/ 0 h 3262688"/>
              <a:gd name="connsiteX11" fmla="*/ 6110732 w 10515600"/>
              <a:gd name="connsiteY11" fmla="*/ 0 h 3262688"/>
              <a:gd name="connsiteX12" fmla="*/ 6379464 w 10515600"/>
              <a:gd name="connsiteY12" fmla="*/ 0 h 3262688"/>
              <a:gd name="connsiteX13" fmla="*/ 6648196 w 10515600"/>
              <a:gd name="connsiteY13" fmla="*/ 0 h 3262688"/>
              <a:gd name="connsiteX14" fmla="*/ 7337552 w 10515600"/>
              <a:gd name="connsiteY14" fmla="*/ 0 h 3262688"/>
              <a:gd name="connsiteX15" fmla="*/ 7606284 w 10515600"/>
              <a:gd name="connsiteY15" fmla="*/ 0 h 3262688"/>
              <a:gd name="connsiteX16" fmla="*/ 8085328 w 10515600"/>
              <a:gd name="connsiteY16" fmla="*/ 0 h 3262688"/>
              <a:gd name="connsiteX17" fmla="*/ 8564372 w 10515600"/>
              <a:gd name="connsiteY17" fmla="*/ 0 h 3262688"/>
              <a:gd name="connsiteX18" fmla="*/ 8833104 w 10515600"/>
              <a:gd name="connsiteY18" fmla="*/ 0 h 3262688"/>
              <a:gd name="connsiteX19" fmla="*/ 9206992 w 10515600"/>
              <a:gd name="connsiteY19" fmla="*/ 0 h 3262688"/>
              <a:gd name="connsiteX20" fmla="*/ 9896348 w 10515600"/>
              <a:gd name="connsiteY20" fmla="*/ 0 h 3262688"/>
              <a:gd name="connsiteX21" fmla="*/ 10515600 w 10515600"/>
              <a:gd name="connsiteY21" fmla="*/ 0 h 3262688"/>
              <a:gd name="connsiteX22" fmla="*/ 10515600 w 10515600"/>
              <a:gd name="connsiteY22" fmla="*/ 609035 h 3262688"/>
              <a:gd name="connsiteX23" fmla="*/ 10515600 w 10515600"/>
              <a:gd name="connsiteY23" fmla="*/ 1054936 h 3262688"/>
              <a:gd name="connsiteX24" fmla="*/ 10515600 w 10515600"/>
              <a:gd name="connsiteY24" fmla="*/ 1566090 h 3262688"/>
              <a:gd name="connsiteX25" fmla="*/ 10515600 w 10515600"/>
              <a:gd name="connsiteY25" fmla="*/ 2044618 h 3262688"/>
              <a:gd name="connsiteX26" fmla="*/ 10515600 w 10515600"/>
              <a:gd name="connsiteY26" fmla="*/ 2490519 h 3262688"/>
              <a:gd name="connsiteX27" fmla="*/ 10515600 w 10515600"/>
              <a:gd name="connsiteY27" fmla="*/ 3262688 h 3262688"/>
              <a:gd name="connsiteX28" fmla="*/ 9721088 w 10515600"/>
              <a:gd name="connsiteY28" fmla="*/ 3262688 h 3262688"/>
              <a:gd name="connsiteX29" fmla="*/ 9136888 w 10515600"/>
              <a:gd name="connsiteY29" fmla="*/ 3262688 h 3262688"/>
              <a:gd name="connsiteX30" fmla="*/ 8657844 w 10515600"/>
              <a:gd name="connsiteY30" fmla="*/ 3262688 h 3262688"/>
              <a:gd name="connsiteX31" fmla="*/ 8283956 w 10515600"/>
              <a:gd name="connsiteY31" fmla="*/ 3262688 h 3262688"/>
              <a:gd name="connsiteX32" fmla="*/ 7489444 w 10515600"/>
              <a:gd name="connsiteY32" fmla="*/ 3262688 h 3262688"/>
              <a:gd name="connsiteX33" fmla="*/ 7220712 w 10515600"/>
              <a:gd name="connsiteY33" fmla="*/ 3262688 h 3262688"/>
              <a:gd name="connsiteX34" fmla="*/ 6426200 w 10515600"/>
              <a:gd name="connsiteY34" fmla="*/ 3262688 h 3262688"/>
              <a:gd name="connsiteX35" fmla="*/ 5947156 w 10515600"/>
              <a:gd name="connsiteY35" fmla="*/ 3262688 h 3262688"/>
              <a:gd name="connsiteX36" fmla="*/ 5362956 w 10515600"/>
              <a:gd name="connsiteY36" fmla="*/ 3262688 h 3262688"/>
              <a:gd name="connsiteX37" fmla="*/ 4778756 w 10515600"/>
              <a:gd name="connsiteY37" fmla="*/ 3262688 h 3262688"/>
              <a:gd name="connsiteX38" fmla="*/ 4089400 w 10515600"/>
              <a:gd name="connsiteY38" fmla="*/ 3262688 h 3262688"/>
              <a:gd name="connsiteX39" fmla="*/ 3505200 w 10515600"/>
              <a:gd name="connsiteY39" fmla="*/ 3262688 h 3262688"/>
              <a:gd name="connsiteX40" fmla="*/ 3131312 w 10515600"/>
              <a:gd name="connsiteY40" fmla="*/ 3262688 h 3262688"/>
              <a:gd name="connsiteX41" fmla="*/ 2862580 w 10515600"/>
              <a:gd name="connsiteY41" fmla="*/ 3262688 h 3262688"/>
              <a:gd name="connsiteX42" fmla="*/ 2383536 w 10515600"/>
              <a:gd name="connsiteY42" fmla="*/ 3262688 h 3262688"/>
              <a:gd name="connsiteX43" fmla="*/ 1589024 w 10515600"/>
              <a:gd name="connsiteY43" fmla="*/ 3262688 h 3262688"/>
              <a:gd name="connsiteX44" fmla="*/ 1004824 w 10515600"/>
              <a:gd name="connsiteY44" fmla="*/ 3262688 h 3262688"/>
              <a:gd name="connsiteX45" fmla="*/ 525780 w 10515600"/>
              <a:gd name="connsiteY45" fmla="*/ 3262688 h 3262688"/>
              <a:gd name="connsiteX46" fmla="*/ 0 w 10515600"/>
              <a:gd name="connsiteY46" fmla="*/ 3262688 h 3262688"/>
              <a:gd name="connsiteX47" fmla="*/ 0 w 10515600"/>
              <a:gd name="connsiteY47" fmla="*/ 2816787 h 3262688"/>
              <a:gd name="connsiteX48" fmla="*/ 0 w 10515600"/>
              <a:gd name="connsiteY48" fmla="*/ 2240379 h 3262688"/>
              <a:gd name="connsiteX49" fmla="*/ 0 w 10515600"/>
              <a:gd name="connsiteY49" fmla="*/ 1663971 h 3262688"/>
              <a:gd name="connsiteX50" fmla="*/ 0 w 10515600"/>
              <a:gd name="connsiteY50" fmla="*/ 1120190 h 3262688"/>
              <a:gd name="connsiteX51" fmla="*/ 0 w 10515600"/>
              <a:gd name="connsiteY51" fmla="*/ 641662 h 3262688"/>
              <a:gd name="connsiteX52" fmla="*/ 0 w 10515600"/>
              <a:gd name="connsiteY52" fmla="*/ 0 h 326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515600" h="3262688" fill="none" extrusionOk="0">
                <a:moveTo>
                  <a:pt x="0" y="0"/>
                </a:moveTo>
                <a:cubicBezTo>
                  <a:pt x="157247" y="-22082"/>
                  <a:pt x="266414" y="4954"/>
                  <a:pt x="373888" y="0"/>
                </a:cubicBezTo>
                <a:cubicBezTo>
                  <a:pt x="481362" y="-4954"/>
                  <a:pt x="666111" y="25949"/>
                  <a:pt x="747776" y="0"/>
                </a:cubicBezTo>
                <a:cubicBezTo>
                  <a:pt x="829441" y="-25949"/>
                  <a:pt x="1094431" y="71813"/>
                  <a:pt x="1437132" y="0"/>
                </a:cubicBezTo>
                <a:cubicBezTo>
                  <a:pt x="1779833" y="-71813"/>
                  <a:pt x="1888268" y="55884"/>
                  <a:pt x="2021332" y="0"/>
                </a:cubicBezTo>
                <a:cubicBezTo>
                  <a:pt x="2154396" y="-55884"/>
                  <a:pt x="2611868" y="38107"/>
                  <a:pt x="2815844" y="0"/>
                </a:cubicBezTo>
                <a:cubicBezTo>
                  <a:pt x="3019820" y="-38107"/>
                  <a:pt x="3049370" y="3588"/>
                  <a:pt x="3189732" y="0"/>
                </a:cubicBezTo>
                <a:cubicBezTo>
                  <a:pt x="3330094" y="-3588"/>
                  <a:pt x="3716025" y="10035"/>
                  <a:pt x="3879088" y="0"/>
                </a:cubicBezTo>
                <a:cubicBezTo>
                  <a:pt x="4042151" y="-10035"/>
                  <a:pt x="4168911" y="55501"/>
                  <a:pt x="4358132" y="0"/>
                </a:cubicBezTo>
                <a:cubicBezTo>
                  <a:pt x="4547353" y="-55501"/>
                  <a:pt x="4818097" y="21939"/>
                  <a:pt x="5047488" y="0"/>
                </a:cubicBezTo>
                <a:cubicBezTo>
                  <a:pt x="5276879" y="-21939"/>
                  <a:pt x="5478733" y="28952"/>
                  <a:pt x="5842000" y="0"/>
                </a:cubicBezTo>
                <a:cubicBezTo>
                  <a:pt x="6205267" y="-28952"/>
                  <a:pt x="6055773" y="19107"/>
                  <a:pt x="6110732" y="0"/>
                </a:cubicBezTo>
                <a:cubicBezTo>
                  <a:pt x="6165691" y="-19107"/>
                  <a:pt x="6269100" y="23404"/>
                  <a:pt x="6379464" y="0"/>
                </a:cubicBezTo>
                <a:cubicBezTo>
                  <a:pt x="6489828" y="-23404"/>
                  <a:pt x="6574916" y="30214"/>
                  <a:pt x="6648196" y="0"/>
                </a:cubicBezTo>
                <a:cubicBezTo>
                  <a:pt x="6721476" y="-30214"/>
                  <a:pt x="7003267" y="70893"/>
                  <a:pt x="7337552" y="0"/>
                </a:cubicBezTo>
                <a:cubicBezTo>
                  <a:pt x="7671837" y="-70893"/>
                  <a:pt x="7516824" y="3273"/>
                  <a:pt x="7606284" y="0"/>
                </a:cubicBezTo>
                <a:cubicBezTo>
                  <a:pt x="7695744" y="-3273"/>
                  <a:pt x="7947660" y="24692"/>
                  <a:pt x="8085328" y="0"/>
                </a:cubicBezTo>
                <a:cubicBezTo>
                  <a:pt x="8222996" y="-24692"/>
                  <a:pt x="8351760" y="5780"/>
                  <a:pt x="8564372" y="0"/>
                </a:cubicBezTo>
                <a:cubicBezTo>
                  <a:pt x="8776984" y="-5780"/>
                  <a:pt x="8772510" y="4888"/>
                  <a:pt x="8833104" y="0"/>
                </a:cubicBezTo>
                <a:cubicBezTo>
                  <a:pt x="8893698" y="-4888"/>
                  <a:pt x="9109789" y="17118"/>
                  <a:pt x="9206992" y="0"/>
                </a:cubicBezTo>
                <a:cubicBezTo>
                  <a:pt x="9304195" y="-17118"/>
                  <a:pt x="9584266" y="68293"/>
                  <a:pt x="9896348" y="0"/>
                </a:cubicBezTo>
                <a:cubicBezTo>
                  <a:pt x="10208430" y="-68293"/>
                  <a:pt x="10253320" y="21732"/>
                  <a:pt x="10515600" y="0"/>
                </a:cubicBezTo>
                <a:cubicBezTo>
                  <a:pt x="10523774" y="257558"/>
                  <a:pt x="10461187" y="383780"/>
                  <a:pt x="10515600" y="609035"/>
                </a:cubicBezTo>
                <a:cubicBezTo>
                  <a:pt x="10570013" y="834291"/>
                  <a:pt x="10469503" y="961057"/>
                  <a:pt x="10515600" y="1054936"/>
                </a:cubicBezTo>
                <a:cubicBezTo>
                  <a:pt x="10561697" y="1148815"/>
                  <a:pt x="10463857" y="1368443"/>
                  <a:pt x="10515600" y="1566090"/>
                </a:cubicBezTo>
                <a:cubicBezTo>
                  <a:pt x="10567343" y="1763737"/>
                  <a:pt x="10507937" y="1878259"/>
                  <a:pt x="10515600" y="2044618"/>
                </a:cubicBezTo>
                <a:cubicBezTo>
                  <a:pt x="10523263" y="2210977"/>
                  <a:pt x="10513339" y="2330077"/>
                  <a:pt x="10515600" y="2490519"/>
                </a:cubicBezTo>
                <a:cubicBezTo>
                  <a:pt x="10517861" y="2650961"/>
                  <a:pt x="10456446" y="3044982"/>
                  <a:pt x="10515600" y="3262688"/>
                </a:cubicBezTo>
                <a:cubicBezTo>
                  <a:pt x="10306359" y="3320329"/>
                  <a:pt x="10047673" y="3240278"/>
                  <a:pt x="9721088" y="3262688"/>
                </a:cubicBezTo>
                <a:cubicBezTo>
                  <a:pt x="9394503" y="3285098"/>
                  <a:pt x="9381763" y="3197945"/>
                  <a:pt x="9136888" y="3262688"/>
                </a:cubicBezTo>
                <a:cubicBezTo>
                  <a:pt x="8892013" y="3327431"/>
                  <a:pt x="8858560" y="3253535"/>
                  <a:pt x="8657844" y="3262688"/>
                </a:cubicBezTo>
                <a:cubicBezTo>
                  <a:pt x="8457128" y="3271841"/>
                  <a:pt x="8363922" y="3247257"/>
                  <a:pt x="8283956" y="3262688"/>
                </a:cubicBezTo>
                <a:cubicBezTo>
                  <a:pt x="8203990" y="3278119"/>
                  <a:pt x="7765895" y="3206108"/>
                  <a:pt x="7489444" y="3262688"/>
                </a:cubicBezTo>
                <a:cubicBezTo>
                  <a:pt x="7212993" y="3319268"/>
                  <a:pt x="7283689" y="3250543"/>
                  <a:pt x="7220712" y="3262688"/>
                </a:cubicBezTo>
                <a:cubicBezTo>
                  <a:pt x="7157735" y="3274833"/>
                  <a:pt x="6697521" y="3194618"/>
                  <a:pt x="6426200" y="3262688"/>
                </a:cubicBezTo>
                <a:cubicBezTo>
                  <a:pt x="6154879" y="3330758"/>
                  <a:pt x="6141517" y="3238202"/>
                  <a:pt x="5947156" y="3262688"/>
                </a:cubicBezTo>
                <a:cubicBezTo>
                  <a:pt x="5752795" y="3287174"/>
                  <a:pt x="5619503" y="3213616"/>
                  <a:pt x="5362956" y="3262688"/>
                </a:cubicBezTo>
                <a:cubicBezTo>
                  <a:pt x="5106409" y="3311760"/>
                  <a:pt x="5032712" y="3219479"/>
                  <a:pt x="4778756" y="3262688"/>
                </a:cubicBezTo>
                <a:cubicBezTo>
                  <a:pt x="4524800" y="3305897"/>
                  <a:pt x="4287174" y="3180387"/>
                  <a:pt x="4089400" y="3262688"/>
                </a:cubicBezTo>
                <a:cubicBezTo>
                  <a:pt x="3891626" y="3344989"/>
                  <a:pt x="3695083" y="3259230"/>
                  <a:pt x="3505200" y="3262688"/>
                </a:cubicBezTo>
                <a:cubicBezTo>
                  <a:pt x="3315317" y="3266146"/>
                  <a:pt x="3289259" y="3255883"/>
                  <a:pt x="3131312" y="3262688"/>
                </a:cubicBezTo>
                <a:cubicBezTo>
                  <a:pt x="2973365" y="3269493"/>
                  <a:pt x="2979804" y="3249161"/>
                  <a:pt x="2862580" y="3262688"/>
                </a:cubicBezTo>
                <a:cubicBezTo>
                  <a:pt x="2745356" y="3276215"/>
                  <a:pt x="2503296" y="3221320"/>
                  <a:pt x="2383536" y="3262688"/>
                </a:cubicBezTo>
                <a:cubicBezTo>
                  <a:pt x="2263776" y="3304056"/>
                  <a:pt x="1804328" y="3247051"/>
                  <a:pt x="1589024" y="3262688"/>
                </a:cubicBezTo>
                <a:cubicBezTo>
                  <a:pt x="1373720" y="3278325"/>
                  <a:pt x="1214128" y="3218553"/>
                  <a:pt x="1004824" y="3262688"/>
                </a:cubicBezTo>
                <a:cubicBezTo>
                  <a:pt x="795520" y="3306823"/>
                  <a:pt x="640375" y="3250632"/>
                  <a:pt x="525780" y="3262688"/>
                </a:cubicBezTo>
                <a:cubicBezTo>
                  <a:pt x="411185" y="3274744"/>
                  <a:pt x="133981" y="3245941"/>
                  <a:pt x="0" y="3262688"/>
                </a:cubicBezTo>
                <a:cubicBezTo>
                  <a:pt x="-17465" y="3085358"/>
                  <a:pt x="27946" y="2971590"/>
                  <a:pt x="0" y="2816787"/>
                </a:cubicBezTo>
                <a:cubicBezTo>
                  <a:pt x="-27946" y="2661984"/>
                  <a:pt x="40409" y="2423409"/>
                  <a:pt x="0" y="2240379"/>
                </a:cubicBezTo>
                <a:cubicBezTo>
                  <a:pt x="-40409" y="2057349"/>
                  <a:pt x="28655" y="1950189"/>
                  <a:pt x="0" y="1663971"/>
                </a:cubicBezTo>
                <a:cubicBezTo>
                  <a:pt x="-28655" y="1377753"/>
                  <a:pt x="30345" y="1343723"/>
                  <a:pt x="0" y="1120190"/>
                </a:cubicBezTo>
                <a:cubicBezTo>
                  <a:pt x="-30345" y="896657"/>
                  <a:pt x="5612" y="864234"/>
                  <a:pt x="0" y="641662"/>
                </a:cubicBezTo>
                <a:cubicBezTo>
                  <a:pt x="-5612" y="419090"/>
                  <a:pt x="48443" y="278808"/>
                  <a:pt x="0" y="0"/>
                </a:cubicBezTo>
                <a:close/>
              </a:path>
              <a:path w="10515600" h="3262688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31205" y="161658"/>
                  <a:pt x="10470187" y="459014"/>
                  <a:pt x="10515600" y="576408"/>
                </a:cubicBezTo>
                <a:cubicBezTo>
                  <a:pt x="10561013" y="693802"/>
                  <a:pt x="10466321" y="918820"/>
                  <a:pt x="10515600" y="1022309"/>
                </a:cubicBezTo>
                <a:cubicBezTo>
                  <a:pt x="10564879" y="1125798"/>
                  <a:pt x="10463491" y="1352309"/>
                  <a:pt x="10515600" y="1468210"/>
                </a:cubicBezTo>
                <a:cubicBezTo>
                  <a:pt x="10567709" y="1584111"/>
                  <a:pt x="10494320" y="1880052"/>
                  <a:pt x="10515600" y="2044618"/>
                </a:cubicBezTo>
                <a:cubicBezTo>
                  <a:pt x="10536880" y="2209184"/>
                  <a:pt x="10460948" y="2376666"/>
                  <a:pt x="10515600" y="2523145"/>
                </a:cubicBezTo>
                <a:cubicBezTo>
                  <a:pt x="10570252" y="2669624"/>
                  <a:pt x="10428116" y="3058408"/>
                  <a:pt x="10515600" y="3262688"/>
                </a:cubicBezTo>
                <a:cubicBezTo>
                  <a:pt x="10251438" y="3343060"/>
                  <a:pt x="10005353" y="3239161"/>
                  <a:pt x="9826244" y="3262688"/>
                </a:cubicBezTo>
                <a:cubicBezTo>
                  <a:pt x="9647135" y="3286215"/>
                  <a:pt x="9389276" y="3237223"/>
                  <a:pt x="9136888" y="3262688"/>
                </a:cubicBezTo>
                <a:cubicBezTo>
                  <a:pt x="8884500" y="3288153"/>
                  <a:pt x="8909997" y="3255363"/>
                  <a:pt x="8763000" y="3262688"/>
                </a:cubicBezTo>
                <a:cubicBezTo>
                  <a:pt x="8616003" y="3270013"/>
                  <a:pt x="8571908" y="3241514"/>
                  <a:pt x="8494268" y="3262688"/>
                </a:cubicBezTo>
                <a:cubicBezTo>
                  <a:pt x="8416628" y="3283862"/>
                  <a:pt x="8210893" y="3252872"/>
                  <a:pt x="8120380" y="3262688"/>
                </a:cubicBezTo>
                <a:cubicBezTo>
                  <a:pt x="8029867" y="3272504"/>
                  <a:pt x="7925755" y="3249345"/>
                  <a:pt x="7746492" y="3262688"/>
                </a:cubicBezTo>
                <a:cubicBezTo>
                  <a:pt x="7567229" y="3276031"/>
                  <a:pt x="7512778" y="3241470"/>
                  <a:pt x="7372604" y="3262688"/>
                </a:cubicBezTo>
                <a:cubicBezTo>
                  <a:pt x="7232430" y="3283906"/>
                  <a:pt x="7156006" y="3232755"/>
                  <a:pt x="6998716" y="3262688"/>
                </a:cubicBezTo>
                <a:cubicBezTo>
                  <a:pt x="6841426" y="3292621"/>
                  <a:pt x="6545173" y="3231593"/>
                  <a:pt x="6414516" y="3262688"/>
                </a:cubicBezTo>
                <a:cubicBezTo>
                  <a:pt x="6283859" y="3293783"/>
                  <a:pt x="6239008" y="3261778"/>
                  <a:pt x="6145784" y="3262688"/>
                </a:cubicBezTo>
                <a:cubicBezTo>
                  <a:pt x="6052560" y="3263598"/>
                  <a:pt x="5663730" y="3253415"/>
                  <a:pt x="5351272" y="3262688"/>
                </a:cubicBezTo>
                <a:cubicBezTo>
                  <a:pt x="5038814" y="3271961"/>
                  <a:pt x="4737057" y="3201808"/>
                  <a:pt x="4556760" y="3262688"/>
                </a:cubicBezTo>
                <a:cubicBezTo>
                  <a:pt x="4376463" y="3323568"/>
                  <a:pt x="4121695" y="3183849"/>
                  <a:pt x="3867404" y="3262688"/>
                </a:cubicBezTo>
                <a:cubicBezTo>
                  <a:pt x="3613113" y="3341527"/>
                  <a:pt x="3487836" y="3206213"/>
                  <a:pt x="3178048" y="3262688"/>
                </a:cubicBezTo>
                <a:cubicBezTo>
                  <a:pt x="2868260" y="3319163"/>
                  <a:pt x="2858204" y="3208179"/>
                  <a:pt x="2593848" y="3262688"/>
                </a:cubicBezTo>
                <a:cubicBezTo>
                  <a:pt x="2329492" y="3317197"/>
                  <a:pt x="2383007" y="3243106"/>
                  <a:pt x="2219960" y="3262688"/>
                </a:cubicBezTo>
                <a:cubicBezTo>
                  <a:pt x="2056913" y="3282270"/>
                  <a:pt x="1604861" y="3257852"/>
                  <a:pt x="1425448" y="3262688"/>
                </a:cubicBezTo>
                <a:cubicBezTo>
                  <a:pt x="1246035" y="3267524"/>
                  <a:pt x="1126720" y="3244881"/>
                  <a:pt x="946404" y="3262688"/>
                </a:cubicBezTo>
                <a:cubicBezTo>
                  <a:pt x="766088" y="3280495"/>
                  <a:pt x="665163" y="3260921"/>
                  <a:pt x="572516" y="3262688"/>
                </a:cubicBezTo>
                <a:cubicBezTo>
                  <a:pt x="479869" y="3264455"/>
                  <a:pt x="223936" y="3202124"/>
                  <a:pt x="0" y="3262688"/>
                </a:cubicBezTo>
                <a:cubicBezTo>
                  <a:pt x="-61164" y="3098800"/>
                  <a:pt x="9993" y="2951806"/>
                  <a:pt x="0" y="2718907"/>
                </a:cubicBezTo>
                <a:cubicBezTo>
                  <a:pt x="-9993" y="2486008"/>
                  <a:pt x="19689" y="2446450"/>
                  <a:pt x="0" y="2175125"/>
                </a:cubicBezTo>
                <a:cubicBezTo>
                  <a:pt x="-19689" y="1903800"/>
                  <a:pt x="35611" y="1814735"/>
                  <a:pt x="0" y="1663971"/>
                </a:cubicBezTo>
                <a:cubicBezTo>
                  <a:pt x="-35611" y="1513207"/>
                  <a:pt x="50672" y="1253682"/>
                  <a:pt x="0" y="1087563"/>
                </a:cubicBezTo>
                <a:cubicBezTo>
                  <a:pt x="-50672" y="921444"/>
                  <a:pt x="27083" y="642419"/>
                  <a:pt x="0" y="511154"/>
                </a:cubicBezTo>
                <a:cubicBezTo>
                  <a:pt x="-27083" y="379889"/>
                  <a:pt x="26488" y="157886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focuses on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EDA of housing dataset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Objective: Uncover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factors </a:t>
            </a:r>
            <a:r>
              <a:rPr kumimoji="0" lang="en-US" altLang="en-US" sz="1800" b="1" i="0" u="none" strike="noStrike" cap="none" normalizeH="0" baseline="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influencing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house prices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R="0" lvl="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Tools: Python libraries (Pandas, Seaborn, Matplotlib).</a:t>
            </a:r>
          </a:p>
          <a:p>
            <a:pPr marR="0" lvl="0" algn="just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Outcome: Transform raw data into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actionable insights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real estate stakeholders.</a:t>
            </a:r>
          </a:p>
        </p:txBody>
      </p:sp>
    </p:spTree>
    <p:extLst>
      <p:ext uri="{BB962C8B-B14F-4D97-AF65-F5344CB8AC3E}">
        <p14:creationId xmlns:p14="http://schemas.microsoft.com/office/powerpoint/2010/main" val="905524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F46249-EBDB-81E3-FA67-5A51A456B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7C84B815-E505-5E5D-E296-A56D24EDAE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0687"/>
            <a:ext cx="10515600" cy="3331938"/>
          </a:xfrm>
          <a:custGeom>
            <a:avLst/>
            <a:gdLst>
              <a:gd name="connsiteX0" fmla="*/ 0 w 10515600"/>
              <a:gd name="connsiteY0" fmla="*/ 0 h 3331938"/>
              <a:gd name="connsiteX1" fmla="*/ 373888 w 10515600"/>
              <a:gd name="connsiteY1" fmla="*/ 0 h 3331938"/>
              <a:gd name="connsiteX2" fmla="*/ 747776 w 10515600"/>
              <a:gd name="connsiteY2" fmla="*/ 0 h 3331938"/>
              <a:gd name="connsiteX3" fmla="*/ 1437132 w 10515600"/>
              <a:gd name="connsiteY3" fmla="*/ 0 h 3331938"/>
              <a:gd name="connsiteX4" fmla="*/ 2021332 w 10515600"/>
              <a:gd name="connsiteY4" fmla="*/ 0 h 3331938"/>
              <a:gd name="connsiteX5" fmla="*/ 2815844 w 10515600"/>
              <a:gd name="connsiteY5" fmla="*/ 0 h 3331938"/>
              <a:gd name="connsiteX6" fmla="*/ 3189732 w 10515600"/>
              <a:gd name="connsiteY6" fmla="*/ 0 h 3331938"/>
              <a:gd name="connsiteX7" fmla="*/ 3879088 w 10515600"/>
              <a:gd name="connsiteY7" fmla="*/ 0 h 3331938"/>
              <a:gd name="connsiteX8" fmla="*/ 4358132 w 10515600"/>
              <a:gd name="connsiteY8" fmla="*/ 0 h 3331938"/>
              <a:gd name="connsiteX9" fmla="*/ 5047488 w 10515600"/>
              <a:gd name="connsiteY9" fmla="*/ 0 h 3331938"/>
              <a:gd name="connsiteX10" fmla="*/ 5842000 w 10515600"/>
              <a:gd name="connsiteY10" fmla="*/ 0 h 3331938"/>
              <a:gd name="connsiteX11" fmla="*/ 6110732 w 10515600"/>
              <a:gd name="connsiteY11" fmla="*/ 0 h 3331938"/>
              <a:gd name="connsiteX12" fmla="*/ 6379464 w 10515600"/>
              <a:gd name="connsiteY12" fmla="*/ 0 h 3331938"/>
              <a:gd name="connsiteX13" fmla="*/ 6648196 w 10515600"/>
              <a:gd name="connsiteY13" fmla="*/ 0 h 3331938"/>
              <a:gd name="connsiteX14" fmla="*/ 7337552 w 10515600"/>
              <a:gd name="connsiteY14" fmla="*/ 0 h 3331938"/>
              <a:gd name="connsiteX15" fmla="*/ 7606284 w 10515600"/>
              <a:gd name="connsiteY15" fmla="*/ 0 h 3331938"/>
              <a:gd name="connsiteX16" fmla="*/ 8085328 w 10515600"/>
              <a:gd name="connsiteY16" fmla="*/ 0 h 3331938"/>
              <a:gd name="connsiteX17" fmla="*/ 8564372 w 10515600"/>
              <a:gd name="connsiteY17" fmla="*/ 0 h 3331938"/>
              <a:gd name="connsiteX18" fmla="*/ 8833104 w 10515600"/>
              <a:gd name="connsiteY18" fmla="*/ 0 h 3331938"/>
              <a:gd name="connsiteX19" fmla="*/ 9206992 w 10515600"/>
              <a:gd name="connsiteY19" fmla="*/ 0 h 3331938"/>
              <a:gd name="connsiteX20" fmla="*/ 9896348 w 10515600"/>
              <a:gd name="connsiteY20" fmla="*/ 0 h 3331938"/>
              <a:gd name="connsiteX21" fmla="*/ 10515600 w 10515600"/>
              <a:gd name="connsiteY21" fmla="*/ 0 h 3331938"/>
              <a:gd name="connsiteX22" fmla="*/ 10515600 w 10515600"/>
              <a:gd name="connsiteY22" fmla="*/ 621962 h 3331938"/>
              <a:gd name="connsiteX23" fmla="*/ 10515600 w 10515600"/>
              <a:gd name="connsiteY23" fmla="*/ 1077327 h 3331938"/>
              <a:gd name="connsiteX24" fmla="*/ 10515600 w 10515600"/>
              <a:gd name="connsiteY24" fmla="*/ 1599330 h 3331938"/>
              <a:gd name="connsiteX25" fmla="*/ 10515600 w 10515600"/>
              <a:gd name="connsiteY25" fmla="*/ 2088014 h 3331938"/>
              <a:gd name="connsiteX26" fmla="*/ 10515600 w 10515600"/>
              <a:gd name="connsiteY26" fmla="*/ 2543379 h 3331938"/>
              <a:gd name="connsiteX27" fmla="*/ 10515600 w 10515600"/>
              <a:gd name="connsiteY27" fmla="*/ 3331938 h 3331938"/>
              <a:gd name="connsiteX28" fmla="*/ 9721088 w 10515600"/>
              <a:gd name="connsiteY28" fmla="*/ 3331938 h 3331938"/>
              <a:gd name="connsiteX29" fmla="*/ 9136888 w 10515600"/>
              <a:gd name="connsiteY29" fmla="*/ 3331938 h 3331938"/>
              <a:gd name="connsiteX30" fmla="*/ 8657844 w 10515600"/>
              <a:gd name="connsiteY30" fmla="*/ 3331938 h 3331938"/>
              <a:gd name="connsiteX31" fmla="*/ 8283956 w 10515600"/>
              <a:gd name="connsiteY31" fmla="*/ 3331938 h 3331938"/>
              <a:gd name="connsiteX32" fmla="*/ 7489444 w 10515600"/>
              <a:gd name="connsiteY32" fmla="*/ 3331938 h 3331938"/>
              <a:gd name="connsiteX33" fmla="*/ 7220712 w 10515600"/>
              <a:gd name="connsiteY33" fmla="*/ 3331938 h 3331938"/>
              <a:gd name="connsiteX34" fmla="*/ 6426200 w 10515600"/>
              <a:gd name="connsiteY34" fmla="*/ 3331938 h 3331938"/>
              <a:gd name="connsiteX35" fmla="*/ 5947156 w 10515600"/>
              <a:gd name="connsiteY35" fmla="*/ 3331938 h 3331938"/>
              <a:gd name="connsiteX36" fmla="*/ 5362956 w 10515600"/>
              <a:gd name="connsiteY36" fmla="*/ 3331938 h 3331938"/>
              <a:gd name="connsiteX37" fmla="*/ 4778756 w 10515600"/>
              <a:gd name="connsiteY37" fmla="*/ 3331938 h 3331938"/>
              <a:gd name="connsiteX38" fmla="*/ 4089400 w 10515600"/>
              <a:gd name="connsiteY38" fmla="*/ 3331938 h 3331938"/>
              <a:gd name="connsiteX39" fmla="*/ 3505200 w 10515600"/>
              <a:gd name="connsiteY39" fmla="*/ 3331938 h 3331938"/>
              <a:gd name="connsiteX40" fmla="*/ 3131312 w 10515600"/>
              <a:gd name="connsiteY40" fmla="*/ 3331938 h 3331938"/>
              <a:gd name="connsiteX41" fmla="*/ 2862580 w 10515600"/>
              <a:gd name="connsiteY41" fmla="*/ 3331938 h 3331938"/>
              <a:gd name="connsiteX42" fmla="*/ 2383536 w 10515600"/>
              <a:gd name="connsiteY42" fmla="*/ 3331938 h 3331938"/>
              <a:gd name="connsiteX43" fmla="*/ 1589024 w 10515600"/>
              <a:gd name="connsiteY43" fmla="*/ 3331938 h 3331938"/>
              <a:gd name="connsiteX44" fmla="*/ 1004824 w 10515600"/>
              <a:gd name="connsiteY44" fmla="*/ 3331938 h 3331938"/>
              <a:gd name="connsiteX45" fmla="*/ 525780 w 10515600"/>
              <a:gd name="connsiteY45" fmla="*/ 3331938 h 3331938"/>
              <a:gd name="connsiteX46" fmla="*/ 0 w 10515600"/>
              <a:gd name="connsiteY46" fmla="*/ 3331938 h 3331938"/>
              <a:gd name="connsiteX47" fmla="*/ 0 w 10515600"/>
              <a:gd name="connsiteY47" fmla="*/ 2876573 h 3331938"/>
              <a:gd name="connsiteX48" fmla="*/ 0 w 10515600"/>
              <a:gd name="connsiteY48" fmla="*/ 2287931 h 3331938"/>
              <a:gd name="connsiteX49" fmla="*/ 0 w 10515600"/>
              <a:gd name="connsiteY49" fmla="*/ 1699288 h 3331938"/>
              <a:gd name="connsiteX50" fmla="*/ 0 w 10515600"/>
              <a:gd name="connsiteY50" fmla="*/ 1143965 h 3331938"/>
              <a:gd name="connsiteX51" fmla="*/ 0 w 10515600"/>
              <a:gd name="connsiteY51" fmla="*/ 655281 h 3331938"/>
              <a:gd name="connsiteX52" fmla="*/ 0 w 10515600"/>
              <a:gd name="connsiteY52" fmla="*/ 0 h 3331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0515600" h="3331938" fill="none" extrusionOk="0">
                <a:moveTo>
                  <a:pt x="0" y="0"/>
                </a:moveTo>
                <a:cubicBezTo>
                  <a:pt x="157247" y="-22082"/>
                  <a:pt x="266414" y="4954"/>
                  <a:pt x="373888" y="0"/>
                </a:cubicBezTo>
                <a:cubicBezTo>
                  <a:pt x="481362" y="-4954"/>
                  <a:pt x="666111" y="25949"/>
                  <a:pt x="747776" y="0"/>
                </a:cubicBezTo>
                <a:cubicBezTo>
                  <a:pt x="829441" y="-25949"/>
                  <a:pt x="1094431" y="71813"/>
                  <a:pt x="1437132" y="0"/>
                </a:cubicBezTo>
                <a:cubicBezTo>
                  <a:pt x="1779833" y="-71813"/>
                  <a:pt x="1888268" y="55884"/>
                  <a:pt x="2021332" y="0"/>
                </a:cubicBezTo>
                <a:cubicBezTo>
                  <a:pt x="2154396" y="-55884"/>
                  <a:pt x="2611868" y="38107"/>
                  <a:pt x="2815844" y="0"/>
                </a:cubicBezTo>
                <a:cubicBezTo>
                  <a:pt x="3019820" y="-38107"/>
                  <a:pt x="3049370" y="3588"/>
                  <a:pt x="3189732" y="0"/>
                </a:cubicBezTo>
                <a:cubicBezTo>
                  <a:pt x="3330094" y="-3588"/>
                  <a:pt x="3716025" y="10035"/>
                  <a:pt x="3879088" y="0"/>
                </a:cubicBezTo>
                <a:cubicBezTo>
                  <a:pt x="4042151" y="-10035"/>
                  <a:pt x="4168911" y="55501"/>
                  <a:pt x="4358132" y="0"/>
                </a:cubicBezTo>
                <a:cubicBezTo>
                  <a:pt x="4547353" y="-55501"/>
                  <a:pt x="4818097" y="21939"/>
                  <a:pt x="5047488" y="0"/>
                </a:cubicBezTo>
                <a:cubicBezTo>
                  <a:pt x="5276879" y="-21939"/>
                  <a:pt x="5478733" y="28952"/>
                  <a:pt x="5842000" y="0"/>
                </a:cubicBezTo>
                <a:cubicBezTo>
                  <a:pt x="6205267" y="-28952"/>
                  <a:pt x="6055773" y="19107"/>
                  <a:pt x="6110732" y="0"/>
                </a:cubicBezTo>
                <a:cubicBezTo>
                  <a:pt x="6165691" y="-19107"/>
                  <a:pt x="6269100" y="23404"/>
                  <a:pt x="6379464" y="0"/>
                </a:cubicBezTo>
                <a:cubicBezTo>
                  <a:pt x="6489828" y="-23404"/>
                  <a:pt x="6574916" y="30214"/>
                  <a:pt x="6648196" y="0"/>
                </a:cubicBezTo>
                <a:cubicBezTo>
                  <a:pt x="6721476" y="-30214"/>
                  <a:pt x="7003267" y="70893"/>
                  <a:pt x="7337552" y="0"/>
                </a:cubicBezTo>
                <a:cubicBezTo>
                  <a:pt x="7671837" y="-70893"/>
                  <a:pt x="7516824" y="3273"/>
                  <a:pt x="7606284" y="0"/>
                </a:cubicBezTo>
                <a:cubicBezTo>
                  <a:pt x="7695744" y="-3273"/>
                  <a:pt x="7947660" y="24692"/>
                  <a:pt x="8085328" y="0"/>
                </a:cubicBezTo>
                <a:cubicBezTo>
                  <a:pt x="8222996" y="-24692"/>
                  <a:pt x="8351760" y="5780"/>
                  <a:pt x="8564372" y="0"/>
                </a:cubicBezTo>
                <a:cubicBezTo>
                  <a:pt x="8776984" y="-5780"/>
                  <a:pt x="8772510" y="4888"/>
                  <a:pt x="8833104" y="0"/>
                </a:cubicBezTo>
                <a:cubicBezTo>
                  <a:pt x="8893698" y="-4888"/>
                  <a:pt x="9109789" y="17118"/>
                  <a:pt x="9206992" y="0"/>
                </a:cubicBezTo>
                <a:cubicBezTo>
                  <a:pt x="9304195" y="-17118"/>
                  <a:pt x="9584266" y="68293"/>
                  <a:pt x="9896348" y="0"/>
                </a:cubicBezTo>
                <a:cubicBezTo>
                  <a:pt x="10208430" y="-68293"/>
                  <a:pt x="10253320" y="21732"/>
                  <a:pt x="10515600" y="0"/>
                </a:cubicBezTo>
                <a:cubicBezTo>
                  <a:pt x="10581313" y="172625"/>
                  <a:pt x="10510228" y="435636"/>
                  <a:pt x="10515600" y="621962"/>
                </a:cubicBezTo>
                <a:cubicBezTo>
                  <a:pt x="10520972" y="808288"/>
                  <a:pt x="10514510" y="913404"/>
                  <a:pt x="10515600" y="1077327"/>
                </a:cubicBezTo>
                <a:cubicBezTo>
                  <a:pt x="10516690" y="1241250"/>
                  <a:pt x="10462844" y="1352263"/>
                  <a:pt x="10515600" y="1599330"/>
                </a:cubicBezTo>
                <a:cubicBezTo>
                  <a:pt x="10568356" y="1846397"/>
                  <a:pt x="10457156" y="1943661"/>
                  <a:pt x="10515600" y="2088014"/>
                </a:cubicBezTo>
                <a:cubicBezTo>
                  <a:pt x="10574044" y="2232367"/>
                  <a:pt x="10465190" y="2440576"/>
                  <a:pt x="10515600" y="2543379"/>
                </a:cubicBezTo>
                <a:cubicBezTo>
                  <a:pt x="10566010" y="2646183"/>
                  <a:pt x="10444044" y="3157954"/>
                  <a:pt x="10515600" y="3331938"/>
                </a:cubicBezTo>
                <a:cubicBezTo>
                  <a:pt x="10306359" y="3389579"/>
                  <a:pt x="10047673" y="3309528"/>
                  <a:pt x="9721088" y="3331938"/>
                </a:cubicBezTo>
                <a:cubicBezTo>
                  <a:pt x="9394503" y="3354348"/>
                  <a:pt x="9381763" y="3267195"/>
                  <a:pt x="9136888" y="3331938"/>
                </a:cubicBezTo>
                <a:cubicBezTo>
                  <a:pt x="8892013" y="3396681"/>
                  <a:pt x="8858560" y="3322785"/>
                  <a:pt x="8657844" y="3331938"/>
                </a:cubicBezTo>
                <a:cubicBezTo>
                  <a:pt x="8457128" y="3341091"/>
                  <a:pt x="8363922" y="3316507"/>
                  <a:pt x="8283956" y="3331938"/>
                </a:cubicBezTo>
                <a:cubicBezTo>
                  <a:pt x="8203990" y="3347369"/>
                  <a:pt x="7765895" y="3275358"/>
                  <a:pt x="7489444" y="3331938"/>
                </a:cubicBezTo>
                <a:cubicBezTo>
                  <a:pt x="7212993" y="3388518"/>
                  <a:pt x="7283689" y="3319793"/>
                  <a:pt x="7220712" y="3331938"/>
                </a:cubicBezTo>
                <a:cubicBezTo>
                  <a:pt x="7157735" y="3344083"/>
                  <a:pt x="6697521" y="3263868"/>
                  <a:pt x="6426200" y="3331938"/>
                </a:cubicBezTo>
                <a:cubicBezTo>
                  <a:pt x="6154879" y="3400008"/>
                  <a:pt x="6141517" y="3307452"/>
                  <a:pt x="5947156" y="3331938"/>
                </a:cubicBezTo>
                <a:cubicBezTo>
                  <a:pt x="5752795" y="3356424"/>
                  <a:pt x="5619503" y="3282866"/>
                  <a:pt x="5362956" y="3331938"/>
                </a:cubicBezTo>
                <a:cubicBezTo>
                  <a:pt x="5106409" y="3381010"/>
                  <a:pt x="5032712" y="3288729"/>
                  <a:pt x="4778756" y="3331938"/>
                </a:cubicBezTo>
                <a:cubicBezTo>
                  <a:pt x="4524800" y="3375147"/>
                  <a:pt x="4287174" y="3249637"/>
                  <a:pt x="4089400" y="3331938"/>
                </a:cubicBezTo>
                <a:cubicBezTo>
                  <a:pt x="3891626" y="3414239"/>
                  <a:pt x="3695083" y="3328480"/>
                  <a:pt x="3505200" y="3331938"/>
                </a:cubicBezTo>
                <a:cubicBezTo>
                  <a:pt x="3315317" y="3335396"/>
                  <a:pt x="3289259" y="3325133"/>
                  <a:pt x="3131312" y="3331938"/>
                </a:cubicBezTo>
                <a:cubicBezTo>
                  <a:pt x="2973365" y="3338743"/>
                  <a:pt x="2979804" y="3318411"/>
                  <a:pt x="2862580" y="3331938"/>
                </a:cubicBezTo>
                <a:cubicBezTo>
                  <a:pt x="2745356" y="3345465"/>
                  <a:pt x="2503296" y="3290570"/>
                  <a:pt x="2383536" y="3331938"/>
                </a:cubicBezTo>
                <a:cubicBezTo>
                  <a:pt x="2263776" y="3373306"/>
                  <a:pt x="1804328" y="3316301"/>
                  <a:pt x="1589024" y="3331938"/>
                </a:cubicBezTo>
                <a:cubicBezTo>
                  <a:pt x="1373720" y="3347575"/>
                  <a:pt x="1214128" y="3287803"/>
                  <a:pt x="1004824" y="3331938"/>
                </a:cubicBezTo>
                <a:cubicBezTo>
                  <a:pt x="795520" y="3376073"/>
                  <a:pt x="640375" y="3319882"/>
                  <a:pt x="525780" y="3331938"/>
                </a:cubicBezTo>
                <a:cubicBezTo>
                  <a:pt x="411185" y="3343994"/>
                  <a:pt x="133981" y="3315191"/>
                  <a:pt x="0" y="3331938"/>
                </a:cubicBezTo>
                <a:cubicBezTo>
                  <a:pt x="-42444" y="3163203"/>
                  <a:pt x="33081" y="2973235"/>
                  <a:pt x="0" y="2876573"/>
                </a:cubicBezTo>
                <a:cubicBezTo>
                  <a:pt x="-33081" y="2779911"/>
                  <a:pt x="63497" y="2529426"/>
                  <a:pt x="0" y="2287931"/>
                </a:cubicBezTo>
                <a:cubicBezTo>
                  <a:pt x="-63497" y="2046436"/>
                  <a:pt x="17059" y="1843314"/>
                  <a:pt x="0" y="1699288"/>
                </a:cubicBezTo>
                <a:cubicBezTo>
                  <a:pt x="-17059" y="1555262"/>
                  <a:pt x="10244" y="1284980"/>
                  <a:pt x="0" y="1143965"/>
                </a:cubicBezTo>
                <a:cubicBezTo>
                  <a:pt x="-10244" y="1002950"/>
                  <a:pt x="4918" y="838040"/>
                  <a:pt x="0" y="655281"/>
                </a:cubicBezTo>
                <a:cubicBezTo>
                  <a:pt x="-4918" y="472522"/>
                  <a:pt x="54377" y="171189"/>
                  <a:pt x="0" y="0"/>
                </a:cubicBezTo>
                <a:close/>
              </a:path>
              <a:path w="10515600" h="3331938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32149" y="239220"/>
                  <a:pt x="10502362" y="319386"/>
                  <a:pt x="10515600" y="588642"/>
                </a:cubicBezTo>
                <a:cubicBezTo>
                  <a:pt x="10528838" y="857898"/>
                  <a:pt x="10499192" y="926286"/>
                  <a:pt x="10515600" y="1044007"/>
                </a:cubicBezTo>
                <a:cubicBezTo>
                  <a:pt x="10532008" y="1161729"/>
                  <a:pt x="10510873" y="1317480"/>
                  <a:pt x="10515600" y="1499372"/>
                </a:cubicBezTo>
                <a:cubicBezTo>
                  <a:pt x="10520327" y="1681264"/>
                  <a:pt x="10463363" y="1939194"/>
                  <a:pt x="10515600" y="2088014"/>
                </a:cubicBezTo>
                <a:cubicBezTo>
                  <a:pt x="10567837" y="2236834"/>
                  <a:pt x="10477493" y="2334061"/>
                  <a:pt x="10515600" y="2576699"/>
                </a:cubicBezTo>
                <a:cubicBezTo>
                  <a:pt x="10553707" y="2819337"/>
                  <a:pt x="10454552" y="3079420"/>
                  <a:pt x="10515600" y="3331938"/>
                </a:cubicBezTo>
                <a:cubicBezTo>
                  <a:pt x="10251438" y="3412310"/>
                  <a:pt x="10005353" y="3308411"/>
                  <a:pt x="9826244" y="3331938"/>
                </a:cubicBezTo>
                <a:cubicBezTo>
                  <a:pt x="9647135" y="3355465"/>
                  <a:pt x="9389276" y="3306473"/>
                  <a:pt x="9136888" y="3331938"/>
                </a:cubicBezTo>
                <a:cubicBezTo>
                  <a:pt x="8884500" y="3357403"/>
                  <a:pt x="8909997" y="3324613"/>
                  <a:pt x="8763000" y="3331938"/>
                </a:cubicBezTo>
                <a:cubicBezTo>
                  <a:pt x="8616003" y="3339263"/>
                  <a:pt x="8571908" y="3310764"/>
                  <a:pt x="8494268" y="3331938"/>
                </a:cubicBezTo>
                <a:cubicBezTo>
                  <a:pt x="8416628" y="3353112"/>
                  <a:pt x="8210893" y="3322122"/>
                  <a:pt x="8120380" y="3331938"/>
                </a:cubicBezTo>
                <a:cubicBezTo>
                  <a:pt x="8029867" y="3341754"/>
                  <a:pt x="7925755" y="3318595"/>
                  <a:pt x="7746492" y="3331938"/>
                </a:cubicBezTo>
                <a:cubicBezTo>
                  <a:pt x="7567229" y="3345281"/>
                  <a:pt x="7512778" y="3310720"/>
                  <a:pt x="7372604" y="3331938"/>
                </a:cubicBezTo>
                <a:cubicBezTo>
                  <a:pt x="7232430" y="3353156"/>
                  <a:pt x="7156006" y="3302005"/>
                  <a:pt x="6998716" y="3331938"/>
                </a:cubicBezTo>
                <a:cubicBezTo>
                  <a:pt x="6841426" y="3361871"/>
                  <a:pt x="6545173" y="3300843"/>
                  <a:pt x="6414516" y="3331938"/>
                </a:cubicBezTo>
                <a:cubicBezTo>
                  <a:pt x="6283859" y="3363033"/>
                  <a:pt x="6239008" y="3331028"/>
                  <a:pt x="6145784" y="3331938"/>
                </a:cubicBezTo>
                <a:cubicBezTo>
                  <a:pt x="6052560" y="3332848"/>
                  <a:pt x="5663730" y="3322665"/>
                  <a:pt x="5351272" y="3331938"/>
                </a:cubicBezTo>
                <a:cubicBezTo>
                  <a:pt x="5038814" y="3341211"/>
                  <a:pt x="4737057" y="3271058"/>
                  <a:pt x="4556760" y="3331938"/>
                </a:cubicBezTo>
                <a:cubicBezTo>
                  <a:pt x="4376463" y="3392818"/>
                  <a:pt x="4121695" y="3253099"/>
                  <a:pt x="3867404" y="3331938"/>
                </a:cubicBezTo>
                <a:cubicBezTo>
                  <a:pt x="3613113" y="3410777"/>
                  <a:pt x="3487836" y="3275463"/>
                  <a:pt x="3178048" y="3331938"/>
                </a:cubicBezTo>
                <a:cubicBezTo>
                  <a:pt x="2868260" y="3388413"/>
                  <a:pt x="2858204" y="3277429"/>
                  <a:pt x="2593848" y="3331938"/>
                </a:cubicBezTo>
                <a:cubicBezTo>
                  <a:pt x="2329492" y="3386447"/>
                  <a:pt x="2383007" y="3312356"/>
                  <a:pt x="2219960" y="3331938"/>
                </a:cubicBezTo>
                <a:cubicBezTo>
                  <a:pt x="2056913" y="3351520"/>
                  <a:pt x="1604861" y="3327102"/>
                  <a:pt x="1425448" y="3331938"/>
                </a:cubicBezTo>
                <a:cubicBezTo>
                  <a:pt x="1246035" y="3336774"/>
                  <a:pt x="1126720" y="3314131"/>
                  <a:pt x="946404" y="3331938"/>
                </a:cubicBezTo>
                <a:cubicBezTo>
                  <a:pt x="766088" y="3349745"/>
                  <a:pt x="665163" y="3330171"/>
                  <a:pt x="572516" y="3331938"/>
                </a:cubicBezTo>
                <a:cubicBezTo>
                  <a:pt x="479869" y="3333705"/>
                  <a:pt x="223936" y="3271374"/>
                  <a:pt x="0" y="3331938"/>
                </a:cubicBezTo>
                <a:cubicBezTo>
                  <a:pt x="-9102" y="3136116"/>
                  <a:pt x="611" y="2999409"/>
                  <a:pt x="0" y="2776615"/>
                </a:cubicBezTo>
                <a:cubicBezTo>
                  <a:pt x="-611" y="2553821"/>
                  <a:pt x="15543" y="2401000"/>
                  <a:pt x="0" y="2221292"/>
                </a:cubicBezTo>
                <a:cubicBezTo>
                  <a:pt x="-15543" y="2041584"/>
                  <a:pt x="13010" y="1943880"/>
                  <a:pt x="0" y="1699288"/>
                </a:cubicBezTo>
                <a:cubicBezTo>
                  <a:pt x="-13010" y="1454696"/>
                  <a:pt x="47375" y="1232585"/>
                  <a:pt x="0" y="1110646"/>
                </a:cubicBezTo>
                <a:cubicBezTo>
                  <a:pt x="-47375" y="988707"/>
                  <a:pt x="66629" y="799868"/>
                  <a:pt x="0" y="522004"/>
                </a:cubicBezTo>
                <a:cubicBezTo>
                  <a:pt x="-66629" y="244140"/>
                  <a:pt x="48856" y="150181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Bivariate Visualizations Done: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for '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vs price’ → Strong positive trend.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Box Plot for 'view vs Price’ → No strong relationship.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 Plot for 'condition vs bathrooms’ → Avg bathrooms increase with better condition.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Scatter Plot for 'Price vs Number of bedrooms’ → Weak positive correlation.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House Price Trend Over Months → Prices peak in July.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E52D65-6D56-9266-15DC-9C6CE1E2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Bivariate Analysis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51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8CCA7-55B5-13BE-4EC7-C0F0E74DE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4848-665D-D8FD-6682-C91E72BD80F0}"/>
              </a:ext>
            </a:extLst>
          </p:cNvPr>
          <p:cNvSpPr txBox="1">
            <a:spLocks/>
          </p:cNvSpPr>
          <p:nvPr/>
        </p:nvSpPr>
        <p:spPr>
          <a:xfrm>
            <a:off x="838200" y="-22481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Bivariate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4CF6D6-CBDC-7E0D-FAD1-B118F45E74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185" y="1100752"/>
            <a:ext cx="3641572" cy="2747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D9457A-9F3D-0C23-FE3D-E27212CC7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772" y="1100752"/>
            <a:ext cx="3563015" cy="2747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432C3-EC46-39BD-3CCD-C5B6933EEF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02" y="1023043"/>
            <a:ext cx="3311013" cy="292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9E87DC-0E62-98A7-715C-8E8B5CF3E4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79" y="3952568"/>
            <a:ext cx="4992649" cy="2747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A6B015-19F5-714C-E3FA-277BB395A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18" y="3952568"/>
            <a:ext cx="5148082" cy="274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63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1BE19-ED08-4F1A-12A6-9A5BC7E79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3777127D-1135-E310-884A-29DA73308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0687"/>
            <a:ext cx="10515600" cy="2777940"/>
          </a:xfrm>
          <a:custGeom>
            <a:avLst/>
            <a:gdLst>
              <a:gd name="connsiteX0" fmla="*/ 0 w 10515600"/>
              <a:gd name="connsiteY0" fmla="*/ 0 h 2777940"/>
              <a:gd name="connsiteX1" fmla="*/ 689356 w 10515600"/>
              <a:gd name="connsiteY1" fmla="*/ 0 h 2777940"/>
              <a:gd name="connsiteX2" fmla="*/ 1378712 w 10515600"/>
              <a:gd name="connsiteY2" fmla="*/ 0 h 2777940"/>
              <a:gd name="connsiteX3" fmla="*/ 1647444 w 10515600"/>
              <a:gd name="connsiteY3" fmla="*/ 0 h 2777940"/>
              <a:gd name="connsiteX4" fmla="*/ 2021332 w 10515600"/>
              <a:gd name="connsiteY4" fmla="*/ 0 h 2777940"/>
              <a:gd name="connsiteX5" fmla="*/ 2395220 w 10515600"/>
              <a:gd name="connsiteY5" fmla="*/ 0 h 2777940"/>
              <a:gd name="connsiteX6" fmla="*/ 3084576 w 10515600"/>
              <a:gd name="connsiteY6" fmla="*/ 0 h 2777940"/>
              <a:gd name="connsiteX7" fmla="*/ 3668776 w 10515600"/>
              <a:gd name="connsiteY7" fmla="*/ 0 h 2777940"/>
              <a:gd name="connsiteX8" fmla="*/ 4463288 w 10515600"/>
              <a:gd name="connsiteY8" fmla="*/ 0 h 2777940"/>
              <a:gd name="connsiteX9" fmla="*/ 4837176 w 10515600"/>
              <a:gd name="connsiteY9" fmla="*/ 0 h 2777940"/>
              <a:gd name="connsiteX10" fmla="*/ 5526532 w 10515600"/>
              <a:gd name="connsiteY10" fmla="*/ 0 h 2777940"/>
              <a:gd name="connsiteX11" fmla="*/ 6005576 w 10515600"/>
              <a:gd name="connsiteY11" fmla="*/ 0 h 2777940"/>
              <a:gd name="connsiteX12" fmla="*/ 6694932 w 10515600"/>
              <a:gd name="connsiteY12" fmla="*/ 0 h 2777940"/>
              <a:gd name="connsiteX13" fmla="*/ 7489444 w 10515600"/>
              <a:gd name="connsiteY13" fmla="*/ 0 h 2777940"/>
              <a:gd name="connsiteX14" fmla="*/ 7758176 w 10515600"/>
              <a:gd name="connsiteY14" fmla="*/ 0 h 2777940"/>
              <a:gd name="connsiteX15" fmla="*/ 8026908 w 10515600"/>
              <a:gd name="connsiteY15" fmla="*/ 0 h 2777940"/>
              <a:gd name="connsiteX16" fmla="*/ 8295640 w 10515600"/>
              <a:gd name="connsiteY16" fmla="*/ 0 h 2777940"/>
              <a:gd name="connsiteX17" fmla="*/ 8984996 w 10515600"/>
              <a:gd name="connsiteY17" fmla="*/ 0 h 2777940"/>
              <a:gd name="connsiteX18" fmla="*/ 9253728 w 10515600"/>
              <a:gd name="connsiteY18" fmla="*/ 0 h 2777940"/>
              <a:gd name="connsiteX19" fmla="*/ 9732772 w 10515600"/>
              <a:gd name="connsiteY19" fmla="*/ 0 h 2777940"/>
              <a:gd name="connsiteX20" fmla="*/ 10515600 w 10515600"/>
              <a:gd name="connsiteY20" fmla="*/ 0 h 2777940"/>
              <a:gd name="connsiteX21" fmla="*/ 10515600 w 10515600"/>
              <a:gd name="connsiteY21" fmla="*/ 472250 h 2777940"/>
              <a:gd name="connsiteX22" fmla="*/ 10515600 w 10515600"/>
              <a:gd name="connsiteY22" fmla="*/ 1000058 h 2777940"/>
              <a:gd name="connsiteX23" fmla="*/ 10515600 w 10515600"/>
              <a:gd name="connsiteY23" fmla="*/ 1583426 h 2777940"/>
              <a:gd name="connsiteX24" fmla="*/ 10515600 w 10515600"/>
              <a:gd name="connsiteY24" fmla="*/ 2055676 h 2777940"/>
              <a:gd name="connsiteX25" fmla="*/ 10515600 w 10515600"/>
              <a:gd name="connsiteY25" fmla="*/ 2777940 h 2777940"/>
              <a:gd name="connsiteX26" fmla="*/ 10246868 w 10515600"/>
              <a:gd name="connsiteY26" fmla="*/ 2777940 h 2777940"/>
              <a:gd name="connsiteX27" fmla="*/ 9767824 w 10515600"/>
              <a:gd name="connsiteY27" fmla="*/ 2777940 h 2777940"/>
              <a:gd name="connsiteX28" fmla="*/ 8973312 w 10515600"/>
              <a:gd name="connsiteY28" fmla="*/ 2777940 h 2777940"/>
              <a:gd name="connsiteX29" fmla="*/ 8389112 w 10515600"/>
              <a:gd name="connsiteY29" fmla="*/ 2777940 h 2777940"/>
              <a:gd name="connsiteX30" fmla="*/ 7910068 w 10515600"/>
              <a:gd name="connsiteY30" fmla="*/ 2777940 h 2777940"/>
              <a:gd name="connsiteX31" fmla="*/ 7220712 w 10515600"/>
              <a:gd name="connsiteY31" fmla="*/ 2777940 h 2777940"/>
              <a:gd name="connsiteX32" fmla="*/ 6636512 w 10515600"/>
              <a:gd name="connsiteY32" fmla="*/ 2777940 h 2777940"/>
              <a:gd name="connsiteX33" fmla="*/ 6157468 w 10515600"/>
              <a:gd name="connsiteY33" fmla="*/ 2777940 h 2777940"/>
              <a:gd name="connsiteX34" fmla="*/ 5783580 w 10515600"/>
              <a:gd name="connsiteY34" fmla="*/ 2777940 h 2777940"/>
              <a:gd name="connsiteX35" fmla="*/ 4989068 w 10515600"/>
              <a:gd name="connsiteY35" fmla="*/ 2777940 h 2777940"/>
              <a:gd name="connsiteX36" fmla="*/ 4720336 w 10515600"/>
              <a:gd name="connsiteY36" fmla="*/ 2777940 h 2777940"/>
              <a:gd name="connsiteX37" fmla="*/ 3925824 w 10515600"/>
              <a:gd name="connsiteY37" fmla="*/ 2777940 h 2777940"/>
              <a:gd name="connsiteX38" fmla="*/ 3446780 w 10515600"/>
              <a:gd name="connsiteY38" fmla="*/ 2777940 h 2777940"/>
              <a:gd name="connsiteX39" fmla="*/ 2862580 w 10515600"/>
              <a:gd name="connsiteY39" fmla="*/ 2777940 h 2777940"/>
              <a:gd name="connsiteX40" fmla="*/ 2278380 w 10515600"/>
              <a:gd name="connsiteY40" fmla="*/ 2777940 h 2777940"/>
              <a:gd name="connsiteX41" fmla="*/ 1589024 w 10515600"/>
              <a:gd name="connsiteY41" fmla="*/ 2777940 h 2777940"/>
              <a:gd name="connsiteX42" fmla="*/ 1004824 w 10515600"/>
              <a:gd name="connsiteY42" fmla="*/ 2777940 h 2777940"/>
              <a:gd name="connsiteX43" fmla="*/ 630936 w 10515600"/>
              <a:gd name="connsiteY43" fmla="*/ 2777940 h 2777940"/>
              <a:gd name="connsiteX44" fmla="*/ 0 w 10515600"/>
              <a:gd name="connsiteY44" fmla="*/ 2777940 h 2777940"/>
              <a:gd name="connsiteX45" fmla="*/ 0 w 10515600"/>
              <a:gd name="connsiteY45" fmla="*/ 2250131 h 2777940"/>
              <a:gd name="connsiteX46" fmla="*/ 0 w 10515600"/>
              <a:gd name="connsiteY46" fmla="*/ 1638985 h 2777940"/>
              <a:gd name="connsiteX47" fmla="*/ 0 w 10515600"/>
              <a:gd name="connsiteY47" fmla="*/ 1027838 h 2777940"/>
              <a:gd name="connsiteX48" fmla="*/ 0 w 10515600"/>
              <a:gd name="connsiteY48" fmla="*/ 0 h 277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515600" h="2777940" fill="none" extrusionOk="0">
                <a:moveTo>
                  <a:pt x="0" y="0"/>
                </a:moveTo>
                <a:cubicBezTo>
                  <a:pt x="266741" y="-61737"/>
                  <a:pt x="507423" y="75525"/>
                  <a:pt x="689356" y="0"/>
                </a:cubicBezTo>
                <a:cubicBezTo>
                  <a:pt x="871289" y="-75525"/>
                  <a:pt x="1240534" y="21269"/>
                  <a:pt x="1378712" y="0"/>
                </a:cubicBezTo>
                <a:cubicBezTo>
                  <a:pt x="1516890" y="-21269"/>
                  <a:pt x="1534444" y="29477"/>
                  <a:pt x="1647444" y="0"/>
                </a:cubicBezTo>
                <a:cubicBezTo>
                  <a:pt x="1760444" y="-29477"/>
                  <a:pt x="1913858" y="4954"/>
                  <a:pt x="2021332" y="0"/>
                </a:cubicBezTo>
                <a:cubicBezTo>
                  <a:pt x="2128806" y="-4954"/>
                  <a:pt x="2313555" y="25949"/>
                  <a:pt x="2395220" y="0"/>
                </a:cubicBezTo>
                <a:cubicBezTo>
                  <a:pt x="2476885" y="-25949"/>
                  <a:pt x="2741875" y="71813"/>
                  <a:pt x="3084576" y="0"/>
                </a:cubicBezTo>
                <a:cubicBezTo>
                  <a:pt x="3427277" y="-71813"/>
                  <a:pt x="3535712" y="55884"/>
                  <a:pt x="3668776" y="0"/>
                </a:cubicBezTo>
                <a:cubicBezTo>
                  <a:pt x="3801840" y="-55884"/>
                  <a:pt x="4259312" y="38107"/>
                  <a:pt x="4463288" y="0"/>
                </a:cubicBezTo>
                <a:cubicBezTo>
                  <a:pt x="4667264" y="-38107"/>
                  <a:pt x="4696814" y="3588"/>
                  <a:pt x="4837176" y="0"/>
                </a:cubicBezTo>
                <a:cubicBezTo>
                  <a:pt x="4977538" y="-3588"/>
                  <a:pt x="5363469" y="10035"/>
                  <a:pt x="5526532" y="0"/>
                </a:cubicBezTo>
                <a:cubicBezTo>
                  <a:pt x="5689595" y="-10035"/>
                  <a:pt x="5816355" y="55501"/>
                  <a:pt x="6005576" y="0"/>
                </a:cubicBezTo>
                <a:cubicBezTo>
                  <a:pt x="6194797" y="-55501"/>
                  <a:pt x="6465541" y="21939"/>
                  <a:pt x="6694932" y="0"/>
                </a:cubicBezTo>
                <a:cubicBezTo>
                  <a:pt x="6924323" y="-21939"/>
                  <a:pt x="7126177" y="28952"/>
                  <a:pt x="7489444" y="0"/>
                </a:cubicBezTo>
                <a:cubicBezTo>
                  <a:pt x="7852711" y="-28952"/>
                  <a:pt x="7703217" y="19107"/>
                  <a:pt x="7758176" y="0"/>
                </a:cubicBezTo>
                <a:cubicBezTo>
                  <a:pt x="7813135" y="-19107"/>
                  <a:pt x="7916544" y="23404"/>
                  <a:pt x="8026908" y="0"/>
                </a:cubicBezTo>
                <a:cubicBezTo>
                  <a:pt x="8137272" y="-23404"/>
                  <a:pt x="8222360" y="30214"/>
                  <a:pt x="8295640" y="0"/>
                </a:cubicBezTo>
                <a:cubicBezTo>
                  <a:pt x="8368920" y="-30214"/>
                  <a:pt x="8650711" y="70893"/>
                  <a:pt x="8984996" y="0"/>
                </a:cubicBezTo>
                <a:cubicBezTo>
                  <a:pt x="9319281" y="-70893"/>
                  <a:pt x="9164268" y="3273"/>
                  <a:pt x="9253728" y="0"/>
                </a:cubicBezTo>
                <a:cubicBezTo>
                  <a:pt x="9343188" y="-3273"/>
                  <a:pt x="9595104" y="24692"/>
                  <a:pt x="9732772" y="0"/>
                </a:cubicBezTo>
                <a:cubicBezTo>
                  <a:pt x="9870440" y="-24692"/>
                  <a:pt x="10266836" y="31017"/>
                  <a:pt x="10515600" y="0"/>
                </a:cubicBezTo>
                <a:cubicBezTo>
                  <a:pt x="10525386" y="118573"/>
                  <a:pt x="10503183" y="340694"/>
                  <a:pt x="10515600" y="472250"/>
                </a:cubicBezTo>
                <a:cubicBezTo>
                  <a:pt x="10528017" y="603806"/>
                  <a:pt x="10458873" y="749888"/>
                  <a:pt x="10515600" y="1000058"/>
                </a:cubicBezTo>
                <a:cubicBezTo>
                  <a:pt x="10572327" y="1250228"/>
                  <a:pt x="10455695" y="1414668"/>
                  <a:pt x="10515600" y="1583426"/>
                </a:cubicBezTo>
                <a:cubicBezTo>
                  <a:pt x="10575505" y="1752184"/>
                  <a:pt x="10514461" y="1836628"/>
                  <a:pt x="10515600" y="2055676"/>
                </a:cubicBezTo>
                <a:cubicBezTo>
                  <a:pt x="10516739" y="2274724"/>
                  <a:pt x="10467737" y="2429795"/>
                  <a:pt x="10515600" y="2777940"/>
                </a:cubicBezTo>
                <a:cubicBezTo>
                  <a:pt x="10433241" y="2784826"/>
                  <a:pt x="10344857" y="2752686"/>
                  <a:pt x="10246868" y="2777940"/>
                </a:cubicBezTo>
                <a:cubicBezTo>
                  <a:pt x="10148879" y="2803194"/>
                  <a:pt x="9867612" y="2735849"/>
                  <a:pt x="9767824" y="2777940"/>
                </a:cubicBezTo>
                <a:cubicBezTo>
                  <a:pt x="9668036" y="2820031"/>
                  <a:pt x="9310906" y="2760960"/>
                  <a:pt x="8973312" y="2777940"/>
                </a:cubicBezTo>
                <a:cubicBezTo>
                  <a:pt x="8635718" y="2794920"/>
                  <a:pt x="8595983" y="2743218"/>
                  <a:pt x="8389112" y="2777940"/>
                </a:cubicBezTo>
                <a:cubicBezTo>
                  <a:pt x="8182241" y="2812662"/>
                  <a:pt x="8131555" y="2745630"/>
                  <a:pt x="7910068" y="2777940"/>
                </a:cubicBezTo>
                <a:cubicBezTo>
                  <a:pt x="7688581" y="2810250"/>
                  <a:pt x="7529791" y="2758335"/>
                  <a:pt x="7220712" y="2777940"/>
                </a:cubicBezTo>
                <a:cubicBezTo>
                  <a:pt x="6911633" y="2797545"/>
                  <a:pt x="6881387" y="2713197"/>
                  <a:pt x="6636512" y="2777940"/>
                </a:cubicBezTo>
                <a:cubicBezTo>
                  <a:pt x="6391637" y="2842683"/>
                  <a:pt x="6358184" y="2768787"/>
                  <a:pt x="6157468" y="2777940"/>
                </a:cubicBezTo>
                <a:cubicBezTo>
                  <a:pt x="5956752" y="2787093"/>
                  <a:pt x="5863546" y="2762509"/>
                  <a:pt x="5783580" y="2777940"/>
                </a:cubicBezTo>
                <a:cubicBezTo>
                  <a:pt x="5703614" y="2793371"/>
                  <a:pt x="5265519" y="2721360"/>
                  <a:pt x="4989068" y="2777940"/>
                </a:cubicBezTo>
                <a:cubicBezTo>
                  <a:pt x="4712617" y="2834520"/>
                  <a:pt x="4783313" y="2765795"/>
                  <a:pt x="4720336" y="2777940"/>
                </a:cubicBezTo>
                <a:cubicBezTo>
                  <a:pt x="4657359" y="2790085"/>
                  <a:pt x="4197145" y="2709870"/>
                  <a:pt x="3925824" y="2777940"/>
                </a:cubicBezTo>
                <a:cubicBezTo>
                  <a:pt x="3654503" y="2846010"/>
                  <a:pt x="3641141" y="2753454"/>
                  <a:pt x="3446780" y="2777940"/>
                </a:cubicBezTo>
                <a:cubicBezTo>
                  <a:pt x="3252419" y="2802426"/>
                  <a:pt x="3119127" y="2728868"/>
                  <a:pt x="2862580" y="2777940"/>
                </a:cubicBezTo>
                <a:cubicBezTo>
                  <a:pt x="2606033" y="2827012"/>
                  <a:pt x="2532336" y="2734731"/>
                  <a:pt x="2278380" y="2777940"/>
                </a:cubicBezTo>
                <a:cubicBezTo>
                  <a:pt x="2024424" y="2821149"/>
                  <a:pt x="1786798" y="2695639"/>
                  <a:pt x="1589024" y="2777940"/>
                </a:cubicBezTo>
                <a:cubicBezTo>
                  <a:pt x="1391250" y="2860241"/>
                  <a:pt x="1194707" y="2774482"/>
                  <a:pt x="1004824" y="2777940"/>
                </a:cubicBezTo>
                <a:cubicBezTo>
                  <a:pt x="814941" y="2781398"/>
                  <a:pt x="788883" y="2771135"/>
                  <a:pt x="630936" y="2777940"/>
                </a:cubicBezTo>
                <a:cubicBezTo>
                  <a:pt x="472989" y="2784745"/>
                  <a:pt x="242763" y="2702722"/>
                  <a:pt x="0" y="2777940"/>
                </a:cubicBezTo>
                <a:cubicBezTo>
                  <a:pt x="-6042" y="2597456"/>
                  <a:pt x="38411" y="2357602"/>
                  <a:pt x="0" y="2250131"/>
                </a:cubicBezTo>
                <a:cubicBezTo>
                  <a:pt x="-38411" y="2142660"/>
                  <a:pt x="64470" y="1923475"/>
                  <a:pt x="0" y="1638985"/>
                </a:cubicBezTo>
                <a:cubicBezTo>
                  <a:pt x="-64470" y="1354495"/>
                  <a:pt x="8295" y="1318720"/>
                  <a:pt x="0" y="1027838"/>
                </a:cubicBezTo>
                <a:cubicBezTo>
                  <a:pt x="-8295" y="736956"/>
                  <a:pt x="82284" y="459715"/>
                  <a:pt x="0" y="0"/>
                </a:cubicBezTo>
                <a:close/>
              </a:path>
              <a:path w="10515600" h="2777940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53553" y="169341"/>
                  <a:pt x="10502706" y="393827"/>
                  <a:pt x="10515600" y="583367"/>
                </a:cubicBezTo>
                <a:cubicBezTo>
                  <a:pt x="10528494" y="772907"/>
                  <a:pt x="10498701" y="838009"/>
                  <a:pt x="10515600" y="1055617"/>
                </a:cubicBezTo>
                <a:cubicBezTo>
                  <a:pt x="10532499" y="1273225"/>
                  <a:pt x="10471289" y="1386257"/>
                  <a:pt x="10515600" y="1527867"/>
                </a:cubicBezTo>
                <a:cubicBezTo>
                  <a:pt x="10559911" y="1669477"/>
                  <a:pt x="10448745" y="1973079"/>
                  <a:pt x="10515600" y="2111234"/>
                </a:cubicBezTo>
                <a:cubicBezTo>
                  <a:pt x="10582455" y="2249389"/>
                  <a:pt x="10475496" y="2638099"/>
                  <a:pt x="10515600" y="2777940"/>
                </a:cubicBezTo>
                <a:cubicBezTo>
                  <a:pt x="10285458" y="2823988"/>
                  <a:pt x="10104737" y="2727998"/>
                  <a:pt x="9931400" y="2777940"/>
                </a:cubicBezTo>
                <a:cubicBezTo>
                  <a:pt x="9758063" y="2827882"/>
                  <a:pt x="9609147" y="2760021"/>
                  <a:pt x="9347200" y="2777940"/>
                </a:cubicBezTo>
                <a:cubicBezTo>
                  <a:pt x="9085253" y="2795859"/>
                  <a:pt x="8910232" y="2752475"/>
                  <a:pt x="8657844" y="2777940"/>
                </a:cubicBezTo>
                <a:cubicBezTo>
                  <a:pt x="8405456" y="2803405"/>
                  <a:pt x="8430953" y="2770615"/>
                  <a:pt x="8283956" y="2777940"/>
                </a:cubicBezTo>
                <a:cubicBezTo>
                  <a:pt x="8136959" y="2785265"/>
                  <a:pt x="8092864" y="2756766"/>
                  <a:pt x="8015224" y="2777940"/>
                </a:cubicBezTo>
                <a:cubicBezTo>
                  <a:pt x="7937584" y="2799114"/>
                  <a:pt x="7731849" y="2768124"/>
                  <a:pt x="7641336" y="2777940"/>
                </a:cubicBezTo>
                <a:cubicBezTo>
                  <a:pt x="7550823" y="2787756"/>
                  <a:pt x="7446711" y="2764597"/>
                  <a:pt x="7267448" y="2777940"/>
                </a:cubicBezTo>
                <a:cubicBezTo>
                  <a:pt x="7088185" y="2791283"/>
                  <a:pt x="7033734" y="2756722"/>
                  <a:pt x="6893560" y="2777940"/>
                </a:cubicBezTo>
                <a:cubicBezTo>
                  <a:pt x="6753386" y="2799158"/>
                  <a:pt x="6676962" y="2748007"/>
                  <a:pt x="6519672" y="2777940"/>
                </a:cubicBezTo>
                <a:cubicBezTo>
                  <a:pt x="6362382" y="2807873"/>
                  <a:pt x="6066129" y="2746845"/>
                  <a:pt x="5935472" y="2777940"/>
                </a:cubicBezTo>
                <a:cubicBezTo>
                  <a:pt x="5804815" y="2809035"/>
                  <a:pt x="5759964" y="2777030"/>
                  <a:pt x="5666740" y="2777940"/>
                </a:cubicBezTo>
                <a:cubicBezTo>
                  <a:pt x="5573516" y="2778850"/>
                  <a:pt x="5184686" y="2768667"/>
                  <a:pt x="4872228" y="2777940"/>
                </a:cubicBezTo>
                <a:cubicBezTo>
                  <a:pt x="4559770" y="2787213"/>
                  <a:pt x="4258013" y="2717060"/>
                  <a:pt x="4077716" y="2777940"/>
                </a:cubicBezTo>
                <a:cubicBezTo>
                  <a:pt x="3897419" y="2838820"/>
                  <a:pt x="3642651" y="2699101"/>
                  <a:pt x="3388360" y="2777940"/>
                </a:cubicBezTo>
                <a:cubicBezTo>
                  <a:pt x="3134069" y="2856779"/>
                  <a:pt x="3008792" y="2721465"/>
                  <a:pt x="2699004" y="2777940"/>
                </a:cubicBezTo>
                <a:cubicBezTo>
                  <a:pt x="2389216" y="2834415"/>
                  <a:pt x="2379160" y="2723431"/>
                  <a:pt x="2114804" y="2777940"/>
                </a:cubicBezTo>
                <a:cubicBezTo>
                  <a:pt x="1850448" y="2832449"/>
                  <a:pt x="1903963" y="2758358"/>
                  <a:pt x="1740916" y="2777940"/>
                </a:cubicBezTo>
                <a:cubicBezTo>
                  <a:pt x="1577869" y="2797522"/>
                  <a:pt x="1125817" y="2773104"/>
                  <a:pt x="946404" y="2777940"/>
                </a:cubicBezTo>
                <a:cubicBezTo>
                  <a:pt x="766991" y="2782776"/>
                  <a:pt x="224806" y="2733493"/>
                  <a:pt x="0" y="2777940"/>
                </a:cubicBezTo>
                <a:cubicBezTo>
                  <a:pt x="-43245" y="2653881"/>
                  <a:pt x="57729" y="2381843"/>
                  <a:pt x="0" y="2277911"/>
                </a:cubicBezTo>
                <a:cubicBezTo>
                  <a:pt x="-57729" y="2173979"/>
                  <a:pt x="33537" y="2020073"/>
                  <a:pt x="0" y="1805661"/>
                </a:cubicBezTo>
                <a:cubicBezTo>
                  <a:pt x="-33537" y="1591249"/>
                  <a:pt x="17396" y="1491609"/>
                  <a:pt x="0" y="1277852"/>
                </a:cubicBezTo>
                <a:cubicBezTo>
                  <a:pt x="-17396" y="1064095"/>
                  <a:pt x="16054" y="834382"/>
                  <a:pt x="0" y="722264"/>
                </a:cubicBezTo>
                <a:cubicBezTo>
                  <a:pt x="-16054" y="610146"/>
                  <a:pt x="26585" y="243425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Multivariate Visualizations Done: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Pairplot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Price strongly linked with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sqft_above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Heatmap: Price correlation →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(0.70), Grade (0.67).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Bedrooms &amp; Bathrooms → weaker correlation.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Price distribution → Right-skewed, driven by outliers.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DC308B-B323-BC6B-C379-1217A286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Multivariate Analysis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92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2B752-68C7-0F88-8FB2-AE14406B6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0561E-E737-7998-5F26-CA1C7600C1C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Multivariate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0BAF3-B71A-03FB-4B8B-5C65F7ACFF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99211"/>
            <a:ext cx="3990211" cy="41211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D45D31-EA60-5E23-637B-9544E5358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114" y="2157994"/>
            <a:ext cx="5580380" cy="3403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788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239AA5-053C-1A35-4E6A-8D567A4F3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E1E8B3C3-04B7-DBCB-389E-DEEBD8C02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0687"/>
            <a:ext cx="10515600" cy="1200329"/>
          </a:xfrm>
          <a:custGeom>
            <a:avLst/>
            <a:gdLst>
              <a:gd name="connsiteX0" fmla="*/ 0 w 10515600"/>
              <a:gd name="connsiteY0" fmla="*/ 0 h 1200329"/>
              <a:gd name="connsiteX1" fmla="*/ 268732 w 10515600"/>
              <a:gd name="connsiteY1" fmla="*/ 0 h 1200329"/>
              <a:gd name="connsiteX2" fmla="*/ 747776 w 10515600"/>
              <a:gd name="connsiteY2" fmla="*/ 0 h 1200329"/>
              <a:gd name="connsiteX3" fmla="*/ 1226820 w 10515600"/>
              <a:gd name="connsiteY3" fmla="*/ 0 h 1200329"/>
              <a:gd name="connsiteX4" fmla="*/ 2021332 w 10515600"/>
              <a:gd name="connsiteY4" fmla="*/ 0 h 1200329"/>
              <a:gd name="connsiteX5" fmla="*/ 2290064 w 10515600"/>
              <a:gd name="connsiteY5" fmla="*/ 0 h 1200329"/>
              <a:gd name="connsiteX6" fmla="*/ 2979420 w 10515600"/>
              <a:gd name="connsiteY6" fmla="*/ 0 h 1200329"/>
              <a:gd name="connsiteX7" fmla="*/ 3248152 w 10515600"/>
              <a:gd name="connsiteY7" fmla="*/ 0 h 1200329"/>
              <a:gd name="connsiteX8" fmla="*/ 3622040 w 10515600"/>
              <a:gd name="connsiteY8" fmla="*/ 0 h 1200329"/>
              <a:gd name="connsiteX9" fmla="*/ 3995928 w 10515600"/>
              <a:gd name="connsiteY9" fmla="*/ 0 h 1200329"/>
              <a:gd name="connsiteX10" fmla="*/ 4685284 w 10515600"/>
              <a:gd name="connsiteY10" fmla="*/ 0 h 1200329"/>
              <a:gd name="connsiteX11" fmla="*/ 5269484 w 10515600"/>
              <a:gd name="connsiteY11" fmla="*/ 0 h 1200329"/>
              <a:gd name="connsiteX12" fmla="*/ 6063996 w 10515600"/>
              <a:gd name="connsiteY12" fmla="*/ 0 h 1200329"/>
              <a:gd name="connsiteX13" fmla="*/ 6437884 w 10515600"/>
              <a:gd name="connsiteY13" fmla="*/ 0 h 1200329"/>
              <a:gd name="connsiteX14" fmla="*/ 7127240 w 10515600"/>
              <a:gd name="connsiteY14" fmla="*/ 0 h 1200329"/>
              <a:gd name="connsiteX15" fmla="*/ 7606284 w 10515600"/>
              <a:gd name="connsiteY15" fmla="*/ 0 h 1200329"/>
              <a:gd name="connsiteX16" fmla="*/ 8295640 w 10515600"/>
              <a:gd name="connsiteY16" fmla="*/ 0 h 1200329"/>
              <a:gd name="connsiteX17" fmla="*/ 9090152 w 10515600"/>
              <a:gd name="connsiteY17" fmla="*/ 0 h 1200329"/>
              <a:gd name="connsiteX18" fmla="*/ 9358884 w 10515600"/>
              <a:gd name="connsiteY18" fmla="*/ 0 h 1200329"/>
              <a:gd name="connsiteX19" fmla="*/ 9627616 w 10515600"/>
              <a:gd name="connsiteY19" fmla="*/ 0 h 1200329"/>
              <a:gd name="connsiteX20" fmla="*/ 9896348 w 10515600"/>
              <a:gd name="connsiteY20" fmla="*/ 0 h 1200329"/>
              <a:gd name="connsiteX21" fmla="*/ 10515600 w 10515600"/>
              <a:gd name="connsiteY21" fmla="*/ 0 h 1200329"/>
              <a:gd name="connsiteX22" fmla="*/ 10515600 w 10515600"/>
              <a:gd name="connsiteY22" fmla="*/ 364100 h 1200329"/>
              <a:gd name="connsiteX23" fmla="*/ 10515600 w 10515600"/>
              <a:gd name="connsiteY23" fmla="*/ 764209 h 1200329"/>
              <a:gd name="connsiteX24" fmla="*/ 10515600 w 10515600"/>
              <a:gd name="connsiteY24" fmla="*/ 1200329 h 1200329"/>
              <a:gd name="connsiteX25" fmla="*/ 10246868 w 10515600"/>
              <a:gd name="connsiteY25" fmla="*/ 1200329 h 1200329"/>
              <a:gd name="connsiteX26" fmla="*/ 9767824 w 10515600"/>
              <a:gd name="connsiteY26" fmla="*/ 1200329 h 1200329"/>
              <a:gd name="connsiteX27" fmla="*/ 9078468 w 10515600"/>
              <a:gd name="connsiteY27" fmla="*/ 1200329 h 1200329"/>
              <a:gd name="connsiteX28" fmla="*/ 8283956 w 10515600"/>
              <a:gd name="connsiteY28" fmla="*/ 1200329 h 1200329"/>
              <a:gd name="connsiteX29" fmla="*/ 8015224 w 10515600"/>
              <a:gd name="connsiteY29" fmla="*/ 1200329 h 1200329"/>
              <a:gd name="connsiteX30" fmla="*/ 7746492 w 10515600"/>
              <a:gd name="connsiteY30" fmla="*/ 1200329 h 1200329"/>
              <a:gd name="connsiteX31" fmla="*/ 7267448 w 10515600"/>
              <a:gd name="connsiteY31" fmla="*/ 1200329 h 1200329"/>
              <a:gd name="connsiteX32" fmla="*/ 6472936 w 10515600"/>
              <a:gd name="connsiteY32" fmla="*/ 1200329 h 1200329"/>
              <a:gd name="connsiteX33" fmla="*/ 5888736 w 10515600"/>
              <a:gd name="connsiteY33" fmla="*/ 1200329 h 1200329"/>
              <a:gd name="connsiteX34" fmla="*/ 5409692 w 10515600"/>
              <a:gd name="connsiteY34" fmla="*/ 1200329 h 1200329"/>
              <a:gd name="connsiteX35" fmla="*/ 4720336 w 10515600"/>
              <a:gd name="connsiteY35" fmla="*/ 1200329 h 1200329"/>
              <a:gd name="connsiteX36" fmla="*/ 4136136 w 10515600"/>
              <a:gd name="connsiteY36" fmla="*/ 1200329 h 1200329"/>
              <a:gd name="connsiteX37" fmla="*/ 3657092 w 10515600"/>
              <a:gd name="connsiteY37" fmla="*/ 1200329 h 1200329"/>
              <a:gd name="connsiteX38" fmla="*/ 3283204 w 10515600"/>
              <a:gd name="connsiteY38" fmla="*/ 1200329 h 1200329"/>
              <a:gd name="connsiteX39" fmla="*/ 2488692 w 10515600"/>
              <a:gd name="connsiteY39" fmla="*/ 1200329 h 1200329"/>
              <a:gd name="connsiteX40" fmla="*/ 2219960 w 10515600"/>
              <a:gd name="connsiteY40" fmla="*/ 1200329 h 1200329"/>
              <a:gd name="connsiteX41" fmla="*/ 1425448 w 10515600"/>
              <a:gd name="connsiteY41" fmla="*/ 1200329 h 1200329"/>
              <a:gd name="connsiteX42" fmla="*/ 946404 w 10515600"/>
              <a:gd name="connsiteY42" fmla="*/ 1200329 h 1200329"/>
              <a:gd name="connsiteX43" fmla="*/ 0 w 10515600"/>
              <a:gd name="connsiteY43" fmla="*/ 1200329 h 1200329"/>
              <a:gd name="connsiteX44" fmla="*/ 0 w 10515600"/>
              <a:gd name="connsiteY44" fmla="*/ 800219 h 1200329"/>
              <a:gd name="connsiteX45" fmla="*/ 0 w 10515600"/>
              <a:gd name="connsiteY45" fmla="*/ 424116 h 1200329"/>
              <a:gd name="connsiteX46" fmla="*/ 0 w 10515600"/>
              <a:gd name="connsiteY46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515600" h="1200329" fill="none" extrusionOk="0">
                <a:moveTo>
                  <a:pt x="0" y="0"/>
                </a:moveTo>
                <a:cubicBezTo>
                  <a:pt x="120405" y="-27934"/>
                  <a:pt x="208335" y="6828"/>
                  <a:pt x="268732" y="0"/>
                </a:cubicBezTo>
                <a:cubicBezTo>
                  <a:pt x="329129" y="-6828"/>
                  <a:pt x="611195" y="15707"/>
                  <a:pt x="747776" y="0"/>
                </a:cubicBezTo>
                <a:cubicBezTo>
                  <a:pt x="884357" y="-15707"/>
                  <a:pt x="1107151" y="36292"/>
                  <a:pt x="1226820" y="0"/>
                </a:cubicBezTo>
                <a:cubicBezTo>
                  <a:pt x="1346489" y="-36292"/>
                  <a:pt x="1654315" y="92979"/>
                  <a:pt x="2021332" y="0"/>
                </a:cubicBezTo>
                <a:cubicBezTo>
                  <a:pt x="2388349" y="-92979"/>
                  <a:pt x="2209502" y="16637"/>
                  <a:pt x="2290064" y="0"/>
                </a:cubicBezTo>
                <a:cubicBezTo>
                  <a:pt x="2370626" y="-16637"/>
                  <a:pt x="2841242" y="21269"/>
                  <a:pt x="2979420" y="0"/>
                </a:cubicBezTo>
                <a:cubicBezTo>
                  <a:pt x="3117598" y="-21269"/>
                  <a:pt x="3135152" y="29477"/>
                  <a:pt x="3248152" y="0"/>
                </a:cubicBezTo>
                <a:cubicBezTo>
                  <a:pt x="3361152" y="-29477"/>
                  <a:pt x="3514566" y="4954"/>
                  <a:pt x="3622040" y="0"/>
                </a:cubicBezTo>
                <a:cubicBezTo>
                  <a:pt x="3729514" y="-4954"/>
                  <a:pt x="3914263" y="25949"/>
                  <a:pt x="3995928" y="0"/>
                </a:cubicBezTo>
                <a:cubicBezTo>
                  <a:pt x="4077593" y="-25949"/>
                  <a:pt x="4342583" y="71813"/>
                  <a:pt x="4685284" y="0"/>
                </a:cubicBezTo>
                <a:cubicBezTo>
                  <a:pt x="5027985" y="-71813"/>
                  <a:pt x="5136420" y="55884"/>
                  <a:pt x="5269484" y="0"/>
                </a:cubicBezTo>
                <a:cubicBezTo>
                  <a:pt x="5402548" y="-55884"/>
                  <a:pt x="5860020" y="38107"/>
                  <a:pt x="6063996" y="0"/>
                </a:cubicBezTo>
                <a:cubicBezTo>
                  <a:pt x="6267972" y="-38107"/>
                  <a:pt x="6297522" y="3588"/>
                  <a:pt x="6437884" y="0"/>
                </a:cubicBezTo>
                <a:cubicBezTo>
                  <a:pt x="6578246" y="-3588"/>
                  <a:pt x="6964177" y="10035"/>
                  <a:pt x="7127240" y="0"/>
                </a:cubicBezTo>
                <a:cubicBezTo>
                  <a:pt x="7290303" y="-10035"/>
                  <a:pt x="7417063" y="55501"/>
                  <a:pt x="7606284" y="0"/>
                </a:cubicBezTo>
                <a:cubicBezTo>
                  <a:pt x="7795505" y="-55501"/>
                  <a:pt x="8066249" y="21939"/>
                  <a:pt x="8295640" y="0"/>
                </a:cubicBezTo>
                <a:cubicBezTo>
                  <a:pt x="8525031" y="-21939"/>
                  <a:pt x="8726885" y="28952"/>
                  <a:pt x="9090152" y="0"/>
                </a:cubicBezTo>
                <a:cubicBezTo>
                  <a:pt x="9453419" y="-28952"/>
                  <a:pt x="9303925" y="19107"/>
                  <a:pt x="9358884" y="0"/>
                </a:cubicBezTo>
                <a:cubicBezTo>
                  <a:pt x="9413843" y="-19107"/>
                  <a:pt x="9517252" y="23404"/>
                  <a:pt x="9627616" y="0"/>
                </a:cubicBezTo>
                <a:cubicBezTo>
                  <a:pt x="9737980" y="-23404"/>
                  <a:pt x="9823068" y="30214"/>
                  <a:pt x="9896348" y="0"/>
                </a:cubicBezTo>
                <a:cubicBezTo>
                  <a:pt x="9969628" y="-30214"/>
                  <a:pt x="10289493" y="31634"/>
                  <a:pt x="10515600" y="0"/>
                </a:cubicBezTo>
                <a:cubicBezTo>
                  <a:pt x="10557071" y="89843"/>
                  <a:pt x="10473763" y="288010"/>
                  <a:pt x="10515600" y="364100"/>
                </a:cubicBezTo>
                <a:cubicBezTo>
                  <a:pt x="10557437" y="440190"/>
                  <a:pt x="10471086" y="674111"/>
                  <a:pt x="10515600" y="764209"/>
                </a:cubicBezTo>
                <a:cubicBezTo>
                  <a:pt x="10560114" y="854307"/>
                  <a:pt x="10512934" y="1092115"/>
                  <a:pt x="10515600" y="1200329"/>
                </a:cubicBezTo>
                <a:cubicBezTo>
                  <a:pt x="10400814" y="1213075"/>
                  <a:pt x="10342850" y="1175168"/>
                  <a:pt x="10246868" y="1200329"/>
                </a:cubicBezTo>
                <a:cubicBezTo>
                  <a:pt x="10150886" y="1225490"/>
                  <a:pt x="9865775" y="1166646"/>
                  <a:pt x="9767824" y="1200329"/>
                </a:cubicBezTo>
                <a:cubicBezTo>
                  <a:pt x="9669873" y="1234012"/>
                  <a:pt x="9320747" y="1180932"/>
                  <a:pt x="9078468" y="1200329"/>
                </a:cubicBezTo>
                <a:cubicBezTo>
                  <a:pt x="8836189" y="1219726"/>
                  <a:pt x="8598540" y="1155602"/>
                  <a:pt x="8283956" y="1200329"/>
                </a:cubicBezTo>
                <a:cubicBezTo>
                  <a:pt x="7969372" y="1245056"/>
                  <a:pt x="8126530" y="1177738"/>
                  <a:pt x="8015224" y="1200329"/>
                </a:cubicBezTo>
                <a:cubicBezTo>
                  <a:pt x="7903918" y="1222920"/>
                  <a:pt x="7844481" y="1175075"/>
                  <a:pt x="7746492" y="1200329"/>
                </a:cubicBezTo>
                <a:cubicBezTo>
                  <a:pt x="7648503" y="1225583"/>
                  <a:pt x="7367236" y="1158238"/>
                  <a:pt x="7267448" y="1200329"/>
                </a:cubicBezTo>
                <a:cubicBezTo>
                  <a:pt x="7167660" y="1242420"/>
                  <a:pt x="6810530" y="1183349"/>
                  <a:pt x="6472936" y="1200329"/>
                </a:cubicBezTo>
                <a:cubicBezTo>
                  <a:pt x="6135342" y="1217309"/>
                  <a:pt x="6095607" y="1165607"/>
                  <a:pt x="5888736" y="1200329"/>
                </a:cubicBezTo>
                <a:cubicBezTo>
                  <a:pt x="5681865" y="1235051"/>
                  <a:pt x="5631179" y="1168019"/>
                  <a:pt x="5409692" y="1200329"/>
                </a:cubicBezTo>
                <a:cubicBezTo>
                  <a:pt x="5188205" y="1232639"/>
                  <a:pt x="5029415" y="1180724"/>
                  <a:pt x="4720336" y="1200329"/>
                </a:cubicBezTo>
                <a:cubicBezTo>
                  <a:pt x="4411257" y="1219934"/>
                  <a:pt x="4381011" y="1135586"/>
                  <a:pt x="4136136" y="1200329"/>
                </a:cubicBezTo>
                <a:cubicBezTo>
                  <a:pt x="3891261" y="1265072"/>
                  <a:pt x="3857808" y="1191176"/>
                  <a:pt x="3657092" y="1200329"/>
                </a:cubicBezTo>
                <a:cubicBezTo>
                  <a:pt x="3456376" y="1209482"/>
                  <a:pt x="3363170" y="1184898"/>
                  <a:pt x="3283204" y="1200329"/>
                </a:cubicBezTo>
                <a:cubicBezTo>
                  <a:pt x="3203238" y="1215760"/>
                  <a:pt x="2765143" y="1143749"/>
                  <a:pt x="2488692" y="1200329"/>
                </a:cubicBezTo>
                <a:cubicBezTo>
                  <a:pt x="2212241" y="1256909"/>
                  <a:pt x="2282937" y="1188184"/>
                  <a:pt x="2219960" y="1200329"/>
                </a:cubicBezTo>
                <a:cubicBezTo>
                  <a:pt x="2156983" y="1212474"/>
                  <a:pt x="1696769" y="1132259"/>
                  <a:pt x="1425448" y="1200329"/>
                </a:cubicBezTo>
                <a:cubicBezTo>
                  <a:pt x="1154127" y="1268399"/>
                  <a:pt x="1140765" y="1175843"/>
                  <a:pt x="946404" y="1200329"/>
                </a:cubicBezTo>
                <a:cubicBezTo>
                  <a:pt x="752043" y="1224815"/>
                  <a:pt x="308427" y="1120411"/>
                  <a:pt x="0" y="1200329"/>
                </a:cubicBezTo>
                <a:cubicBezTo>
                  <a:pt x="-43455" y="1027428"/>
                  <a:pt x="13679" y="994820"/>
                  <a:pt x="0" y="800219"/>
                </a:cubicBezTo>
                <a:cubicBezTo>
                  <a:pt x="-13679" y="605618"/>
                  <a:pt x="43240" y="509000"/>
                  <a:pt x="0" y="424116"/>
                </a:cubicBezTo>
                <a:cubicBezTo>
                  <a:pt x="-43240" y="339232"/>
                  <a:pt x="34176" y="157463"/>
                  <a:pt x="0" y="0"/>
                </a:cubicBezTo>
                <a:close/>
              </a:path>
              <a:path w="10515600" h="1200329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56568" y="86616"/>
                  <a:pt x="10513459" y="232297"/>
                  <a:pt x="10515600" y="412113"/>
                </a:cubicBezTo>
                <a:cubicBezTo>
                  <a:pt x="10517741" y="591929"/>
                  <a:pt x="10503849" y="594966"/>
                  <a:pt x="10515600" y="776213"/>
                </a:cubicBezTo>
                <a:cubicBezTo>
                  <a:pt x="10527351" y="957460"/>
                  <a:pt x="10489228" y="1078128"/>
                  <a:pt x="10515600" y="1200329"/>
                </a:cubicBezTo>
                <a:cubicBezTo>
                  <a:pt x="10218264" y="1215647"/>
                  <a:pt x="10058104" y="1161497"/>
                  <a:pt x="9826244" y="1200329"/>
                </a:cubicBezTo>
                <a:cubicBezTo>
                  <a:pt x="9594384" y="1239161"/>
                  <a:pt x="9280675" y="1118184"/>
                  <a:pt x="9031732" y="1200329"/>
                </a:cubicBezTo>
                <a:cubicBezTo>
                  <a:pt x="8782789" y="1282474"/>
                  <a:pt x="8739016" y="1143377"/>
                  <a:pt x="8552688" y="1200329"/>
                </a:cubicBezTo>
                <a:cubicBezTo>
                  <a:pt x="8366360" y="1257281"/>
                  <a:pt x="8230435" y="1182410"/>
                  <a:pt x="7968488" y="1200329"/>
                </a:cubicBezTo>
                <a:cubicBezTo>
                  <a:pt x="7706541" y="1218248"/>
                  <a:pt x="7531520" y="1174864"/>
                  <a:pt x="7279132" y="1200329"/>
                </a:cubicBezTo>
                <a:cubicBezTo>
                  <a:pt x="7026744" y="1225794"/>
                  <a:pt x="7052241" y="1193004"/>
                  <a:pt x="6905244" y="1200329"/>
                </a:cubicBezTo>
                <a:cubicBezTo>
                  <a:pt x="6758247" y="1207654"/>
                  <a:pt x="6714152" y="1179155"/>
                  <a:pt x="6636512" y="1200329"/>
                </a:cubicBezTo>
                <a:cubicBezTo>
                  <a:pt x="6558872" y="1221503"/>
                  <a:pt x="6353137" y="1190513"/>
                  <a:pt x="6262624" y="1200329"/>
                </a:cubicBezTo>
                <a:cubicBezTo>
                  <a:pt x="6172111" y="1210145"/>
                  <a:pt x="6067999" y="1186986"/>
                  <a:pt x="5888736" y="1200329"/>
                </a:cubicBezTo>
                <a:cubicBezTo>
                  <a:pt x="5709473" y="1213672"/>
                  <a:pt x="5655022" y="1179111"/>
                  <a:pt x="5514848" y="1200329"/>
                </a:cubicBezTo>
                <a:cubicBezTo>
                  <a:pt x="5374674" y="1221547"/>
                  <a:pt x="5298250" y="1170396"/>
                  <a:pt x="5140960" y="1200329"/>
                </a:cubicBezTo>
                <a:cubicBezTo>
                  <a:pt x="4983670" y="1230262"/>
                  <a:pt x="4687417" y="1169234"/>
                  <a:pt x="4556760" y="1200329"/>
                </a:cubicBezTo>
                <a:cubicBezTo>
                  <a:pt x="4426103" y="1231424"/>
                  <a:pt x="4381252" y="1199419"/>
                  <a:pt x="4288028" y="1200329"/>
                </a:cubicBezTo>
                <a:cubicBezTo>
                  <a:pt x="4194804" y="1201239"/>
                  <a:pt x="3805974" y="1191056"/>
                  <a:pt x="3493516" y="1200329"/>
                </a:cubicBezTo>
                <a:cubicBezTo>
                  <a:pt x="3181058" y="1209602"/>
                  <a:pt x="2879301" y="1139449"/>
                  <a:pt x="2699004" y="1200329"/>
                </a:cubicBezTo>
                <a:cubicBezTo>
                  <a:pt x="2518707" y="1261209"/>
                  <a:pt x="2263939" y="1121490"/>
                  <a:pt x="2009648" y="1200329"/>
                </a:cubicBezTo>
                <a:cubicBezTo>
                  <a:pt x="1755357" y="1279168"/>
                  <a:pt x="1630080" y="1143854"/>
                  <a:pt x="1320292" y="1200329"/>
                </a:cubicBezTo>
                <a:cubicBezTo>
                  <a:pt x="1010504" y="1256804"/>
                  <a:pt x="1000448" y="1145820"/>
                  <a:pt x="736092" y="1200329"/>
                </a:cubicBezTo>
                <a:cubicBezTo>
                  <a:pt x="471736" y="1254838"/>
                  <a:pt x="334849" y="1183551"/>
                  <a:pt x="0" y="1200329"/>
                </a:cubicBezTo>
                <a:cubicBezTo>
                  <a:pt x="-17759" y="1055941"/>
                  <a:pt x="3129" y="888026"/>
                  <a:pt x="0" y="776213"/>
                </a:cubicBezTo>
                <a:cubicBezTo>
                  <a:pt x="-3129" y="664400"/>
                  <a:pt x="44879" y="517365"/>
                  <a:pt x="0" y="400110"/>
                </a:cubicBezTo>
                <a:cubicBezTo>
                  <a:pt x="-44879" y="282855"/>
                  <a:pt x="44264" y="188957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study confirms that house prices are driven mainly by property size, especially living area. Additional factors like above-ground space and renovations contribute more strongly than bedrooms or bathrooms. The market shows seasonal variation, with notable price peaks in July.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Overall, these insights can guide smarter buying, selling, and future predictive modeling in real estate.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0BF9706-28DF-3AEF-FC44-2F3371442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Conclusion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079E973-2456-42EA-3FE0-3254A834D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224345"/>
            <a:ext cx="5070987" cy="2535566"/>
          </a:xfrm>
          <a:custGeom>
            <a:avLst/>
            <a:gdLst>
              <a:gd name="connsiteX0" fmla="*/ 0 w 5070987"/>
              <a:gd name="connsiteY0" fmla="*/ 0 h 2535566"/>
              <a:gd name="connsiteX1" fmla="*/ 512733 w 5070987"/>
              <a:gd name="connsiteY1" fmla="*/ 0 h 2535566"/>
              <a:gd name="connsiteX2" fmla="*/ 1025466 w 5070987"/>
              <a:gd name="connsiteY2" fmla="*/ 0 h 2535566"/>
              <a:gd name="connsiteX3" fmla="*/ 1639619 w 5070987"/>
              <a:gd name="connsiteY3" fmla="*/ 0 h 2535566"/>
              <a:gd name="connsiteX4" fmla="*/ 2304482 w 5070987"/>
              <a:gd name="connsiteY4" fmla="*/ 0 h 2535566"/>
              <a:gd name="connsiteX5" fmla="*/ 2867925 w 5070987"/>
              <a:gd name="connsiteY5" fmla="*/ 0 h 2535566"/>
              <a:gd name="connsiteX6" fmla="*/ 3431368 w 5070987"/>
              <a:gd name="connsiteY6" fmla="*/ 0 h 2535566"/>
              <a:gd name="connsiteX7" fmla="*/ 3842681 w 5070987"/>
              <a:gd name="connsiteY7" fmla="*/ 0 h 2535566"/>
              <a:gd name="connsiteX8" fmla="*/ 4406124 w 5070987"/>
              <a:gd name="connsiteY8" fmla="*/ 0 h 2535566"/>
              <a:gd name="connsiteX9" fmla="*/ 5070987 w 5070987"/>
              <a:gd name="connsiteY9" fmla="*/ 0 h 2535566"/>
              <a:gd name="connsiteX10" fmla="*/ 5070987 w 5070987"/>
              <a:gd name="connsiteY10" fmla="*/ 431046 h 2535566"/>
              <a:gd name="connsiteX11" fmla="*/ 5070987 w 5070987"/>
              <a:gd name="connsiteY11" fmla="*/ 938159 h 2535566"/>
              <a:gd name="connsiteX12" fmla="*/ 5070987 w 5070987"/>
              <a:gd name="connsiteY12" fmla="*/ 1394561 h 2535566"/>
              <a:gd name="connsiteX13" fmla="*/ 5070987 w 5070987"/>
              <a:gd name="connsiteY13" fmla="*/ 1952386 h 2535566"/>
              <a:gd name="connsiteX14" fmla="*/ 5070987 w 5070987"/>
              <a:gd name="connsiteY14" fmla="*/ 2535566 h 2535566"/>
              <a:gd name="connsiteX15" fmla="*/ 4608964 w 5070987"/>
              <a:gd name="connsiteY15" fmla="*/ 2535566 h 2535566"/>
              <a:gd name="connsiteX16" fmla="*/ 4197650 w 5070987"/>
              <a:gd name="connsiteY16" fmla="*/ 2535566 h 2535566"/>
              <a:gd name="connsiteX17" fmla="*/ 3684917 w 5070987"/>
              <a:gd name="connsiteY17" fmla="*/ 2535566 h 2535566"/>
              <a:gd name="connsiteX18" fmla="*/ 3121474 w 5070987"/>
              <a:gd name="connsiteY18" fmla="*/ 2535566 h 2535566"/>
              <a:gd name="connsiteX19" fmla="*/ 2608741 w 5070987"/>
              <a:gd name="connsiteY19" fmla="*/ 2535566 h 2535566"/>
              <a:gd name="connsiteX20" fmla="*/ 1994588 w 5070987"/>
              <a:gd name="connsiteY20" fmla="*/ 2535566 h 2535566"/>
              <a:gd name="connsiteX21" fmla="*/ 1380435 w 5070987"/>
              <a:gd name="connsiteY21" fmla="*/ 2535566 h 2535566"/>
              <a:gd name="connsiteX22" fmla="*/ 766282 w 5070987"/>
              <a:gd name="connsiteY22" fmla="*/ 2535566 h 2535566"/>
              <a:gd name="connsiteX23" fmla="*/ 0 w 5070987"/>
              <a:gd name="connsiteY23" fmla="*/ 2535566 h 2535566"/>
              <a:gd name="connsiteX24" fmla="*/ 0 w 5070987"/>
              <a:gd name="connsiteY24" fmla="*/ 2053808 h 2535566"/>
              <a:gd name="connsiteX25" fmla="*/ 0 w 5070987"/>
              <a:gd name="connsiteY25" fmla="*/ 1521340 h 2535566"/>
              <a:gd name="connsiteX26" fmla="*/ 0 w 5070987"/>
              <a:gd name="connsiteY26" fmla="*/ 1014226 h 2535566"/>
              <a:gd name="connsiteX27" fmla="*/ 0 w 5070987"/>
              <a:gd name="connsiteY27" fmla="*/ 456402 h 2535566"/>
              <a:gd name="connsiteX28" fmla="*/ 0 w 5070987"/>
              <a:gd name="connsiteY28" fmla="*/ 0 h 253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70987" h="2535566" fill="none" extrusionOk="0">
                <a:moveTo>
                  <a:pt x="0" y="0"/>
                </a:moveTo>
                <a:cubicBezTo>
                  <a:pt x="123542" y="-54714"/>
                  <a:pt x="316366" y="21451"/>
                  <a:pt x="512733" y="0"/>
                </a:cubicBezTo>
                <a:cubicBezTo>
                  <a:pt x="709100" y="-21451"/>
                  <a:pt x="807014" y="44131"/>
                  <a:pt x="1025466" y="0"/>
                </a:cubicBezTo>
                <a:cubicBezTo>
                  <a:pt x="1243918" y="-44131"/>
                  <a:pt x="1461217" y="34806"/>
                  <a:pt x="1639619" y="0"/>
                </a:cubicBezTo>
                <a:cubicBezTo>
                  <a:pt x="1818021" y="-34806"/>
                  <a:pt x="2096138" y="75044"/>
                  <a:pt x="2304482" y="0"/>
                </a:cubicBezTo>
                <a:cubicBezTo>
                  <a:pt x="2512826" y="-75044"/>
                  <a:pt x="2704418" y="32930"/>
                  <a:pt x="2867925" y="0"/>
                </a:cubicBezTo>
                <a:cubicBezTo>
                  <a:pt x="3031432" y="-32930"/>
                  <a:pt x="3246499" y="21356"/>
                  <a:pt x="3431368" y="0"/>
                </a:cubicBezTo>
                <a:cubicBezTo>
                  <a:pt x="3616237" y="-21356"/>
                  <a:pt x="3755427" y="31435"/>
                  <a:pt x="3842681" y="0"/>
                </a:cubicBezTo>
                <a:cubicBezTo>
                  <a:pt x="3929935" y="-31435"/>
                  <a:pt x="4234813" y="38047"/>
                  <a:pt x="4406124" y="0"/>
                </a:cubicBezTo>
                <a:cubicBezTo>
                  <a:pt x="4577435" y="-38047"/>
                  <a:pt x="4767037" y="67983"/>
                  <a:pt x="5070987" y="0"/>
                </a:cubicBezTo>
                <a:cubicBezTo>
                  <a:pt x="5092450" y="151006"/>
                  <a:pt x="5022616" y="274912"/>
                  <a:pt x="5070987" y="431046"/>
                </a:cubicBezTo>
                <a:cubicBezTo>
                  <a:pt x="5119358" y="587180"/>
                  <a:pt x="5037489" y="741154"/>
                  <a:pt x="5070987" y="938159"/>
                </a:cubicBezTo>
                <a:cubicBezTo>
                  <a:pt x="5104485" y="1135164"/>
                  <a:pt x="5065242" y="1196984"/>
                  <a:pt x="5070987" y="1394561"/>
                </a:cubicBezTo>
                <a:cubicBezTo>
                  <a:pt x="5076732" y="1592138"/>
                  <a:pt x="5009924" y="1689157"/>
                  <a:pt x="5070987" y="1952386"/>
                </a:cubicBezTo>
                <a:cubicBezTo>
                  <a:pt x="5132050" y="2215616"/>
                  <a:pt x="5028318" y="2342271"/>
                  <a:pt x="5070987" y="2535566"/>
                </a:cubicBezTo>
                <a:cubicBezTo>
                  <a:pt x="4883744" y="2545812"/>
                  <a:pt x="4709081" y="2531794"/>
                  <a:pt x="4608964" y="2535566"/>
                </a:cubicBezTo>
                <a:cubicBezTo>
                  <a:pt x="4508847" y="2539338"/>
                  <a:pt x="4335410" y="2520796"/>
                  <a:pt x="4197650" y="2535566"/>
                </a:cubicBezTo>
                <a:cubicBezTo>
                  <a:pt x="4059890" y="2550336"/>
                  <a:pt x="3922577" y="2510988"/>
                  <a:pt x="3684917" y="2535566"/>
                </a:cubicBezTo>
                <a:cubicBezTo>
                  <a:pt x="3447257" y="2560144"/>
                  <a:pt x="3270646" y="2489955"/>
                  <a:pt x="3121474" y="2535566"/>
                </a:cubicBezTo>
                <a:cubicBezTo>
                  <a:pt x="2972302" y="2581177"/>
                  <a:pt x="2779638" y="2517061"/>
                  <a:pt x="2608741" y="2535566"/>
                </a:cubicBezTo>
                <a:cubicBezTo>
                  <a:pt x="2437844" y="2554071"/>
                  <a:pt x="2281653" y="2469646"/>
                  <a:pt x="1994588" y="2535566"/>
                </a:cubicBezTo>
                <a:cubicBezTo>
                  <a:pt x="1707523" y="2601486"/>
                  <a:pt x="1573431" y="2518724"/>
                  <a:pt x="1380435" y="2535566"/>
                </a:cubicBezTo>
                <a:cubicBezTo>
                  <a:pt x="1187439" y="2552408"/>
                  <a:pt x="889858" y="2497427"/>
                  <a:pt x="766282" y="2535566"/>
                </a:cubicBezTo>
                <a:cubicBezTo>
                  <a:pt x="642706" y="2573705"/>
                  <a:pt x="334324" y="2489941"/>
                  <a:pt x="0" y="2535566"/>
                </a:cubicBezTo>
                <a:cubicBezTo>
                  <a:pt x="-1079" y="2320100"/>
                  <a:pt x="44005" y="2190720"/>
                  <a:pt x="0" y="2053808"/>
                </a:cubicBezTo>
                <a:cubicBezTo>
                  <a:pt x="-44005" y="1916896"/>
                  <a:pt x="16534" y="1734126"/>
                  <a:pt x="0" y="1521340"/>
                </a:cubicBezTo>
                <a:cubicBezTo>
                  <a:pt x="-16534" y="1308554"/>
                  <a:pt x="46214" y="1130017"/>
                  <a:pt x="0" y="1014226"/>
                </a:cubicBezTo>
                <a:cubicBezTo>
                  <a:pt x="-46214" y="898435"/>
                  <a:pt x="66233" y="589149"/>
                  <a:pt x="0" y="456402"/>
                </a:cubicBezTo>
                <a:cubicBezTo>
                  <a:pt x="-66233" y="323655"/>
                  <a:pt x="24882" y="105189"/>
                  <a:pt x="0" y="0"/>
                </a:cubicBezTo>
                <a:close/>
              </a:path>
              <a:path w="5070987" h="2535566" stroke="0" extrusionOk="0">
                <a:moveTo>
                  <a:pt x="0" y="0"/>
                </a:moveTo>
                <a:cubicBezTo>
                  <a:pt x="309006" y="-21545"/>
                  <a:pt x="493192" y="76403"/>
                  <a:pt x="664863" y="0"/>
                </a:cubicBezTo>
                <a:cubicBezTo>
                  <a:pt x="836534" y="-76403"/>
                  <a:pt x="990713" y="19664"/>
                  <a:pt x="1126886" y="0"/>
                </a:cubicBezTo>
                <a:cubicBezTo>
                  <a:pt x="1263059" y="-19664"/>
                  <a:pt x="1451496" y="22371"/>
                  <a:pt x="1588909" y="0"/>
                </a:cubicBezTo>
                <a:cubicBezTo>
                  <a:pt x="1726322" y="-22371"/>
                  <a:pt x="1881329" y="61505"/>
                  <a:pt x="2101642" y="0"/>
                </a:cubicBezTo>
                <a:cubicBezTo>
                  <a:pt x="2321955" y="-61505"/>
                  <a:pt x="2523598" y="19014"/>
                  <a:pt x="2665085" y="0"/>
                </a:cubicBezTo>
                <a:cubicBezTo>
                  <a:pt x="2806572" y="-19014"/>
                  <a:pt x="2973374" y="15511"/>
                  <a:pt x="3127109" y="0"/>
                </a:cubicBezTo>
                <a:cubicBezTo>
                  <a:pt x="3280844" y="-15511"/>
                  <a:pt x="3594403" y="34041"/>
                  <a:pt x="3741262" y="0"/>
                </a:cubicBezTo>
                <a:cubicBezTo>
                  <a:pt x="3888121" y="-34041"/>
                  <a:pt x="3970062" y="41873"/>
                  <a:pt x="4152575" y="0"/>
                </a:cubicBezTo>
                <a:cubicBezTo>
                  <a:pt x="4335088" y="-41873"/>
                  <a:pt x="4647613" y="55291"/>
                  <a:pt x="5070987" y="0"/>
                </a:cubicBezTo>
                <a:cubicBezTo>
                  <a:pt x="5124349" y="145998"/>
                  <a:pt x="5025761" y="263107"/>
                  <a:pt x="5070987" y="507113"/>
                </a:cubicBezTo>
                <a:cubicBezTo>
                  <a:pt x="5116213" y="751119"/>
                  <a:pt x="5057532" y="788603"/>
                  <a:pt x="5070987" y="1039582"/>
                </a:cubicBezTo>
                <a:cubicBezTo>
                  <a:pt x="5084442" y="1290561"/>
                  <a:pt x="5062731" y="1404192"/>
                  <a:pt x="5070987" y="1572051"/>
                </a:cubicBezTo>
                <a:cubicBezTo>
                  <a:pt x="5079243" y="1739910"/>
                  <a:pt x="5034913" y="1849254"/>
                  <a:pt x="5070987" y="2028453"/>
                </a:cubicBezTo>
                <a:cubicBezTo>
                  <a:pt x="5107061" y="2207652"/>
                  <a:pt x="5019272" y="2299143"/>
                  <a:pt x="5070987" y="2535566"/>
                </a:cubicBezTo>
                <a:cubicBezTo>
                  <a:pt x="4936762" y="2595535"/>
                  <a:pt x="4631216" y="2527653"/>
                  <a:pt x="4406124" y="2535566"/>
                </a:cubicBezTo>
                <a:cubicBezTo>
                  <a:pt x="4181032" y="2543479"/>
                  <a:pt x="3921894" y="2504818"/>
                  <a:pt x="3741262" y="2535566"/>
                </a:cubicBezTo>
                <a:cubicBezTo>
                  <a:pt x="3560630" y="2566314"/>
                  <a:pt x="3402351" y="2462860"/>
                  <a:pt x="3127109" y="2535566"/>
                </a:cubicBezTo>
                <a:cubicBezTo>
                  <a:pt x="2851867" y="2608272"/>
                  <a:pt x="2788907" y="2494943"/>
                  <a:pt x="2462246" y="2535566"/>
                </a:cubicBezTo>
                <a:cubicBezTo>
                  <a:pt x="2135585" y="2576189"/>
                  <a:pt x="2125499" y="2494525"/>
                  <a:pt x="1949513" y="2535566"/>
                </a:cubicBezTo>
                <a:cubicBezTo>
                  <a:pt x="1773527" y="2576607"/>
                  <a:pt x="1606493" y="2480857"/>
                  <a:pt x="1386070" y="2535566"/>
                </a:cubicBezTo>
                <a:cubicBezTo>
                  <a:pt x="1165647" y="2590275"/>
                  <a:pt x="996935" y="2527679"/>
                  <a:pt x="822627" y="2535566"/>
                </a:cubicBezTo>
                <a:cubicBezTo>
                  <a:pt x="648319" y="2543453"/>
                  <a:pt x="244950" y="2436997"/>
                  <a:pt x="0" y="2535566"/>
                </a:cubicBezTo>
                <a:cubicBezTo>
                  <a:pt x="-55924" y="2401793"/>
                  <a:pt x="46540" y="2294029"/>
                  <a:pt x="0" y="2053808"/>
                </a:cubicBezTo>
                <a:cubicBezTo>
                  <a:pt x="-46540" y="1813587"/>
                  <a:pt x="38956" y="1629556"/>
                  <a:pt x="0" y="1521340"/>
                </a:cubicBezTo>
                <a:cubicBezTo>
                  <a:pt x="-38956" y="1413124"/>
                  <a:pt x="15469" y="1121311"/>
                  <a:pt x="0" y="988871"/>
                </a:cubicBezTo>
                <a:cubicBezTo>
                  <a:pt x="-15469" y="856431"/>
                  <a:pt x="34620" y="675078"/>
                  <a:pt x="0" y="481758"/>
                </a:cubicBezTo>
                <a:cubicBezTo>
                  <a:pt x="-34620" y="288438"/>
                  <a:pt x="33509" y="188412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Findings: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Living Area is the strongest determinant of Price.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Sqft_above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Sqft_basement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impact.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Bedrooms &amp; Bathrooms have weaker influence.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Seasonal spikes observed in July.</a:t>
            </a:r>
          </a:p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37936F1E-B2A2-3E13-E2BC-A3D70FF3C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2813" y="3243374"/>
            <a:ext cx="5070987" cy="2490490"/>
          </a:xfrm>
          <a:custGeom>
            <a:avLst/>
            <a:gdLst>
              <a:gd name="connsiteX0" fmla="*/ 0 w 5070987"/>
              <a:gd name="connsiteY0" fmla="*/ 0 h 2490490"/>
              <a:gd name="connsiteX1" fmla="*/ 512733 w 5070987"/>
              <a:gd name="connsiteY1" fmla="*/ 0 h 2490490"/>
              <a:gd name="connsiteX2" fmla="*/ 1025466 w 5070987"/>
              <a:gd name="connsiteY2" fmla="*/ 0 h 2490490"/>
              <a:gd name="connsiteX3" fmla="*/ 1639619 w 5070987"/>
              <a:gd name="connsiteY3" fmla="*/ 0 h 2490490"/>
              <a:gd name="connsiteX4" fmla="*/ 2304482 w 5070987"/>
              <a:gd name="connsiteY4" fmla="*/ 0 h 2490490"/>
              <a:gd name="connsiteX5" fmla="*/ 2867925 w 5070987"/>
              <a:gd name="connsiteY5" fmla="*/ 0 h 2490490"/>
              <a:gd name="connsiteX6" fmla="*/ 3431368 w 5070987"/>
              <a:gd name="connsiteY6" fmla="*/ 0 h 2490490"/>
              <a:gd name="connsiteX7" fmla="*/ 3842681 w 5070987"/>
              <a:gd name="connsiteY7" fmla="*/ 0 h 2490490"/>
              <a:gd name="connsiteX8" fmla="*/ 4406124 w 5070987"/>
              <a:gd name="connsiteY8" fmla="*/ 0 h 2490490"/>
              <a:gd name="connsiteX9" fmla="*/ 5070987 w 5070987"/>
              <a:gd name="connsiteY9" fmla="*/ 0 h 2490490"/>
              <a:gd name="connsiteX10" fmla="*/ 5070987 w 5070987"/>
              <a:gd name="connsiteY10" fmla="*/ 423383 h 2490490"/>
              <a:gd name="connsiteX11" fmla="*/ 5070987 w 5070987"/>
              <a:gd name="connsiteY11" fmla="*/ 921481 h 2490490"/>
              <a:gd name="connsiteX12" fmla="*/ 5070987 w 5070987"/>
              <a:gd name="connsiteY12" fmla="*/ 1369770 h 2490490"/>
              <a:gd name="connsiteX13" fmla="*/ 5070987 w 5070987"/>
              <a:gd name="connsiteY13" fmla="*/ 1917677 h 2490490"/>
              <a:gd name="connsiteX14" fmla="*/ 5070987 w 5070987"/>
              <a:gd name="connsiteY14" fmla="*/ 2490490 h 2490490"/>
              <a:gd name="connsiteX15" fmla="*/ 4608964 w 5070987"/>
              <a:gd name="connsiteY15" fmla="*/ 2490490 h 2490490"/>
              <a:gd name="connsiteX16" fmla="*/ 4197650 w 5070987"/>
              <a:gd name="connsiteY16" fmla="*/ 2490490 h 2490490"/>
              <a:gd name="connsiteX17" fmla="*/ 3684917 w 5070987"/>
              <a:gd name="connsiteY17" fmla="*/ 2490490 h 2490490"/>
              <a:gd name="connsiteX18" fmla="*/ 3121474 w 5070987"/>
              <a:gd name="connsiteY18" fmla="*/ 2490490 h 2490490"/>
              <a:gd name="connsiteX19" fmla="*/ 2608741 w 5070987"/>
              <a:gd name="connsiteY19" fmla="*/ 2490490 h 2490490"/>
              <a:gd name="connsiteX20" fmla="*/ 1994588 w 5070987"/>
              <a:gd name="connsiteY20" fmla="*/ 2490490 h 2490490"/>
              <a:gd name="connsiteX21" fmla="*/ 1380435 w 5070987"/>
              <a:gd name="connsiteY21" fmla="*/ 2490490 h 2490490"/>
              <a:gd name="connsiteX22" fmla="*/ 766282 w 5070987"/>
              <a:gd name="connsiteY22" fmla="*/ 2490490 h 2490490"/>
              <a:gd name="connsiteX23" fmla="*/ 0 w 5070987"/>
              <a:gd name="connsiteY23" fmla="*/ 2490490 h 2490490"/>
              <a:gd name="connsiteX24" fmla="*/ 0 w 5070987"/>
              <a:gd name="connsiteY24" fmla="*/ 2017297 h 2490490"/>
              <a:gd name="connsiteX25" fmla="*/ 0 w 5070987"/>
              <a:gd name="connsiteY25" fmla="*/ 1494294 h 2490490"/>
              <a:gd name="connsiteX26" fmla="*/ 0 w 5070987"/>
              <a:gd name="connsiteY26" fmla="*/ 996196 h 2490490"/>
              <a:gd name="connsiteX27" fmla="*/ 0 w 5070987"/>
              <a:gd name="connsiteY27" fmla="*/ 448288 h 2490490"/>
              <a:gd name="connsiteX28" fmla="*/ 0 w 5070987"/>
              <a:gd name="connsiteY28" fmla="*/ 0 h 249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070987" h="2490490" fill="none" extrusionOk="0">
                <a:moveTo>
                  <a:pt x="0" y="0"/>
                </a:moveTo>
                <a:cubicBezTo>
                  <a:pt x="123542" y="-54714"/>
                  <a:pt x="316366" y="21451"/>
                  <a:pt x="512733" y="0"/>
                </a:cubicBezTo>
                <a:cubicBezTo>
                  <a:pt x="709100" y="-21451"/>
                  <a:pt x="807014" y="44131"/>
                  <a:pt x="1025466" y="0"/>
                </a:cubicBezTo>
                <a:cubicBezTo>
                  <a:pt x="1243918" y="-44131"/>
                  <a:pt x="1461217" y="34806"/>
                  <a:pt x="1639619" y="0"/>
                </a:cubicBezTo>
                <a:cubicBezTo>
                  <a:pt x="1818021" y="-34806"/>
                  <a:pt x="2096138" y="75044"/>
                  <a:pt x="2304482" y="0"/>
                </a:cubicBezTo>
                <a:cubicBezTo>
                  <a:pt x="2512826" y="-75044"/>
                  <a:pt x="2704418" y="32930"/>
                  <a:pt x="2867925" y="0"/>
                </a:cubicBezTo>
                <a:cubicBezTo>
                  <a:pt x="3031432" y="-32930"/>
                  <a:pt x="3246499" y="21356"/>
                  <a:pt x="3431368" y="0"/>
                </a:cubicBezTo>
                <a:cubicBezTo>
                  <a:pt x="3616237" y="-21356"/>
                  <a:pt x="3755427" y="31435"/>
                  <a:pt x="3842681" y="0"/>
                </a:cubicBezTo>
                <a:cubicBezTo>
                  <a:pt x="3929935" y="-31435"/>
                  <a:pt x="4234813" y="38047"/>
                  <a:pt x="4406124" y="0"/>
                </a:cubicBezTo>
                <a:cubicBezTo>
                  <a:pt x="4577435" y="-38047"/>
                  <a:pt x="4767037" y="67983"/>
                  <a:pt x="5070987" y="0"/>
                </a:cubicBezTo>
                <a:cubicBezTo>
                  <a:pt x="5108715" y="197449"/>
                  <a:pt x="5022338" y="303996"/>
                  <a:pt x="5070987" y="423383"/>
                </a:cubicBezTo>
                <a:cubicBezTo>
                  <a:pt x="5119636" y="542770"/>
                  <a:pt x="5052319" y="685403"/>
                  <a:pt x="5070987" y="921481"/>
                </a:cubicBezTo>
                <a:cubicBezTo>
                  <a:pt x="5089655" y="1157559"/>
                  <a:pt x="5057044" y="1203767"/>
                  <a:pt x="5070987" y="1369770"/>
                </a:cubicBezTo>
                <a:cubicBezTo>
                  <a:pt x="5084930" y="1535773"/>
                  <a:pt x="5013935" y="1663241"/>
                  <a:pt x="5070987" y="1917677"/>
                </a:cubicBezTo>
                <a:cubicBezTo>
                  <a:pt x="5128039" y="2172113"/>
                  <a:pt x="5067853" y="2360382"/>
                  <a:pt x="5070987" y="2490490"/>
                </a:cubicBezTo>
                <a:cubicBezTo>
                  <a:pt x="4883744" y="2500736"/>
                  <a:pt x="4709081" y="2486718"/>
                  <a:pt x="4608964" y="2490490"/>
                </a:cubicBezTo>
                <a:cubicBezTo>
                  <a:pt x="4508847" y="2494262"/>
                  <a:pt x="4335410" y="2475720"/>
                  <a:pt x="4197650" y="2490490"/>
                </a:cubicBezTo>
                <a:cubicBezTo>
                  <a:pt x="4059890" y="2505260"/>
                  <a:pt x="3922577" y="2465912"/>
                  <a:pt x="3684917" y="2490490"/>
                </a:cubicBezTo>
                <a:cubicBezTo>
                  <a:pt x="3447257" y="2515068"/>
                  <a:pt x="3270646" y="2444879"/>
                  <a:pt x="3121474" y="2490490"/>
                </a:cubicBezTo>
                <a:cubicBezTo>
                  <a:pt x="2972302" y="2536101"/>
                  <a:pt x="2779638" y="2471985"/>
                  <a:pt x="2608741" y="2490490"/>
                </a:cubicBezTo>
                <a:cubicBezTo>
                  <a:pt x="2437844" y="2508995"/>
                  <a:pt x="2281653" y="2424570"/>
                  <a:pt x="1994588" y="2490490"/>
                </a:cubicBezTo>
                <a:cubicBezTo>
                  <a:pt x="1707523" y="2556410"/>
                  <a:pt x="1573431" y="2473648"/>
                  <a:pt x="1380435" y="2490490"/>
                </a:cubicBezTo>
                <a:cubicBezTo>
                  <a:pt x="1187439" y="2507332"/>
                  <a:pt x="889858" y="2452351"/>
                  <a:pt x="766282" y="2490490"/>
                </a:cubicBezTo>
                <a:cubicBezTo>
                  <a:pt x="642706" y="2528629"/>
                  <a:pt x="334324" y="2444865"/>
                  <a:pt x="0" y="2490490"/>
                </a:cubicBezTo>
                <a:cubicBezTo>
                  <a:pt x="-31734" y="2299806"/>
                  <a:pt x="29728" y="2151483"/>
                  <a:pt x="0" y="2017297"/>
                </a:cubicBezTo>
                <a:cubicBezTo>
                  <a:pt x="-29728" y="1883111"/>
                  <a:pt x="61119" y="1635395"/>
                  <a:pt x="0" y="1494294"/>
                </a:cubicBezTo>
                <a:cubicBezTo>
                  <a:pt x="-61119" y="1353193"/>
                  <a:pt x="14634" y="1182586"/>
                  <a:pt x="0" y="996196"/>
                </a:cubicBezTo>
                <a:cubicBezTo>
                  <a:pt x="-14634" y="809806"/>
                  <a:pt x="42385" y="658063"/>
                  <a:pt x="0" y="448288"/>
                </a:cubicBezTo>
                <a:cubicBezTo>
                  <a:pt x="-42385" y="238513"/>
                  <a:pt x="35248" y="156116"/>
                  <a:pt x="0" y="0"/>
                </a:cubicBezTo>
                <a:close/>
              </a:path>
              <a:path w="5070987" h="2490490" stroke="0" extrusionOk="0">
                <a:moveTo>
                  <a:pt x="0" y="0"/>
                </a:moveTo>
                <a:cubicBezTo>
                  <a:pt x="309006" y="-21545"/>
                  <a:pt x="493192" y="76403"/>
                  <a:pt x="664863" y="0"/>
                </a:cubicBezTo>
                <a:cubicBezTo>
                  <a:pt x="836534" y="-76403"/>
                  <a:pt x="990713" y="19664"/>
                  <a:pt x="1126886" y="0"/>
                </a:cubicBezTo>
                <a:cubicBezTo>
                  <a:pt x="1263059" y="-19664"/>
                  <a:pt x="1451496" y="22371"/>
                  <a:pt x="1588909" y="0"/>
                </a:cubicBezTo>
                <a:cubicBezTo>
                  <a:pt x="1726322" y="-22371"/>
                  <a:pt x="1881329" y="61505"/>
                  <a:pt x="2101642" y="0"/>
                </a:cubicBezTo>
                <a:cubicBezTo>
                  <a:pt x="2321955" y="-61505"/>
                  <a:pt x="2523598" y="19014"/>
                  <a:pt x="2665085" y="0"/>
                </a:cubicBezTo>
                <a:cubicBezTo>
                  <a:pt x="2806572" y="-19014"/>
                  <a:pt x="2973374" y="15511"/>
                  <a:pt x="3127109" y="0"/>
                </a:cubicBezTo>
                <a:cubicBezTo>
                  <a:pt x="3280844" y="-15511"/>
                  <a:pt x="3594403" y="34041"/>
                  <a:pt x="3741262" y="0"/>
                </a:cubicBezTo>
                <a:cubicBezTo>
                  <a:pt x="3888121" y="-34041"/>
                  <a:pt x="3970062" y="41873"/>
                  <a:pt x="4152575" y="0"/>
                </a:cubicBezTo>
                <a:cubicBezTo>
                  <a:pt x="4335088" y="-41873"/>
                  <a:pt x="4647613" y="55291"/>
                  <a:pt x="5070987" y="0"/>
                </a:cubicBezTo>
                <a:cubicBezTo>
                  <a:pt x="5083106" y="101557"/>
                  <a:pt x="5026171" y="348157"/>
                  <a:pt x="5070987" y="498098"/>
                </a:cubicBezTo>
                <a:cubicBezTo>
                  <a:pt x="5115803" y="648039"/>
                  <a:pt x="5052005" y="912884"/>
                  <a:pt x="5070987" y="1021101"/>
                </a:cubicBezTo>
                <a:cubicBezTo>
                  <a:pt x="5089969" y="1129318"/>
                  <a:pt x="5036219" y="1306629"/>
                  <a:pt x="5070987" y="1544104"/>
                </a:cubicBezTo>
                <a:cubicBezTo>
                  <a:pt x="5105755" y="1781579"/>
                  <a:pt x="5050003" y="1834775"/>
                  <a:pt x="5070987" y="1992392"/>
                </a:cubicBezTo>
                <a:cubicBezTo>
                  <a:pt x="5091971" y="2150009"/>
                  <a:pt x="5028624" y="2294063"/>
                  <a:pt x="5070987" y="2490490"/>
                </a:cubicBezTo>
                <a:cubicBezTo>
                  <a:pt x="4936762" y="2550459"/>
                  <a:pt x="4631216" y="2482577"/>
                  <a:pt x="4406124" y="2490490"/>
                </a:cubicBezTo>
                <a:cubicBezTo>
                  <a:pt x="4181032" y="2498403"/>
                  <a:pt x="3921894" y="2459742"/>
                  <a:pt x="3741262" y="2490490"/>
                </a:cubicBezTo>
                <a:cubicBezTo>
                  <a:pt x="3560630" y="2521238"/>
                  <a:pt x="3402351" y="2417784"/>
                  <a:pt x="3127109" y="2490490"/>
                </a:cubicBezTo>
                <a:cubicBezTo>
                  <a:pt x="2851867" y="2563196"/>
                  <a:pt x="2788907" y="2449867"/>
                  <a:pt x="2462246" y="2490490"/>
                </a:cubicBezTo>
                <a:cubicBezTo>
                  <a:pt x="2135585" y="2531113"/>
                  <a:pt x="2125499" y="2449449"/>
                  <a:pt x="1949513" y="2490490"/>
                </a:cubicBezTo>
                <a:cubicBezTo>
                  <a:pt x="1773527" y="2531531"/>
                  <a:pt x="1606493" y="2435781"/>
                  <a:pt x="1386070" y="2490490"/>
                </a:cubicBezTo>
                <a:cubicBezTo>
                  <a:pt x="1165647" y="2545199"/>
                  <a:pt x="996935" y="2482603"/>
                  <a:pt x="822627" y="2490490"/>
                </a:cubicBezTo>
                <a:cubicBezTo>
                  <a:pt x="648319" y="2498377"/>
                  <a:pt x="244950" y="2391921"/>
                  <a:pt x="0" y="2490490"/>
                </a:cubicBezTo>
                <a:cubicBezTo>
                  <a:pt x="-31423" y="2358571"/>
                  <a:pt x="46844" y="2239025"/>
                  <a:pt x="0" y="2017297"/>
                </a:cubicBezTo>
                <a:cubicBezTo>
                  <a:pt x="-46844" y="1795569"/>
                  <a:pt x="14362" y="1655322"/>
                  <a:pt x="0" y="1494294"/>
                </a:cubicBezTo>
                <a:cubicBezTo>
                  <a:pt x="-14362" y="1333266"/>
                  <a:pt x="55516" y="1151772"/>
                  <a:pt x="0" y="971291"/>
                </a:cubicBezTo>
                <a:cubicBezTo>
                  <a:pt x="-55516" y="790810"/>
                  <a:pt x="42770" y="599212"/>
                  <a:pt x="0" y="473193"/>
                </a:cubicBezTo>
                <a:cubicBezTo>
                  <a:pt x="-42770" y="347174"/>
                  <a:pt x="11807" y="185561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Recommendations: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6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Buyers should focus on size &amp; condition over view.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6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Sellers can leverage living area &amp; renovations to price better.</a:t>
            </a:r>
          </a:p>
          <a:p>
            <a:pPr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76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work: Build predictive models for price estimation.</a:t>
            </a:r>
          </a:p>
        </p:txBody>
      </p:sp>
    </p:spTree>
    <p:extLst>
      <p:ext uri="{BB962C8B-B14F-4D97-AF65-F5344CB8AC3E}">
        <p14:creationId xmlns:p14="http://schemas.microsoft.com/office/powerpoint/2010/main" val="245658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61F0D-751F-34B3-2453-27A0D5348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618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b="1" dirty="0">
                <a:solidFill>
                  <a:srgbClr val="E0E0E0"/>
                </a:solidFill>
                <a:latin typeface="Berlin Sans FB Demi" panose="020E0802020502020306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811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5264-D6D8-EDCF-5B6D-71EEF7FF034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Project Workflow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25488C-81CB-F635-18A2-F5215393E0B5}"/>
              </a:ext>
            </a:extLst>
          </p:cNvPr>
          <p:cNvSpPr/>
          <p:nvPr/>
        </p:nvSpPr>
        <p:spPr>
          <a:xfrm>
            <a:off x="5279923" y="904566"/>
            <a:ext cx="1455174" cy="1435510"/>
          </a:xfrm>
          <a:prstGeom prst="ellipse">
            <a:avLst/>
          </a:prstGeom>
          <a:solidFill>
            <a:srgbClr val="4472C4">
              <a:alpha val="5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b="1" dirty="0"/>
              <a:t>Data Understanding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E8DB81-FA6B-3E76-69B0-BE62C421CE18}"/>
              </a:ext>
            </a:extLst>
          </p:cNvPr>
          <p:cNvSpPr/>
          <p:nvPr/>
        </p:nvSpPr>
        <p:spPr>
          <a:xfrm>
            <a:off x="7406150" y="2325330"/>
            <a:ext cx="1455174" cy="1435510"/>
          </a:xfrm>
          <a:prstGeom prst="ellipse">
            <a:avLst/>
          </a:prstGeom>
          <a:solidFill>
            <a:srgbClr val="4472C4">
              <a:alpha val="5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Insights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DF4FBE-2BF8-7AAE-11FB-75692CD692EC}"/>
              </a:ext>
            </a:extLst>
          </p:cNvPr>
          <p:cNvSpPr/>
          <p:nvPr/>
        </p:nvSpPr>
        <p:spPr>
          <a:xfrm>
            <a:off x="3330678" y="2325330"/>
            <a:ext cx="1455174" cy="1435510"/>
          </a:xfrm>
          <a:prstGeom prst="ellipse">
            <a:avLst/>
          </a:prstGeom>
          <a:solidFill>
            <a:srgbClr val="4472C4">
              <a:alpha val="5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Data Cleaning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FA67276-D30B-1A16-744F-0E9DEB17A728}"/>
              </a:ext>
            </a:extLst>
          </p:cNvPr>
          <p:cNvSpPr/>
          <p:nvPr/>
        </p:nvSpPr>
        <p:spPr>
          <a:xfrm>
            <a:off x="4350774" y="4517924"/>
            <a:ext cx="1455174" cy="1435510"/>
          </a:xfrm>
          <a:prstGeom prst="ellipse">
            <a:avLst/>
          </a:prstGeom>
          <a:solidFill>
            <a:srgbClr val="4472C4">
              <a:alpha val="5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Feature</a:t>
            </a:r>
          </a:p>
          <a:p>
            <a:pPr algn="ctr"/>
            <a:r>
              <a:rPr lang="en-IN" b="1" dirty="0"/>
              <a:t>Engineer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BDB2C17-1000-781B-D4CA-06FF57D31A85}"/>
              </a:ext>
            </a:extLst>
          </p:cNvPr>
          <p:cNvSpPr/>
          <p:nvPr/>
        </p:nvSpPr>
        <p:spPr>
          <a:xfrm>
            <a:off x="6386054" y="4517924"/>
            <a:ext cx="1455174" cy="1435510"/>
          </a:xfrm>
          <a:prstGeom prst="ellipse">
            <a:avLst/>
          </a:prstGeom>
          <a:solidFill>
            <a:srgbClr val="4472C4">
              <a:alpha val="54902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Data Analysis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B561E513-42DF-816F-4268-ADDD15F0989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10800000" flipV="1">
            <a:off x="4058265" y="1622320"/>
            <a:ext cx="1221658" cy="703009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3CBD72F-EDA6-ED8D-1016-F02703B284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54810" y="4352005"/>
            <a:ext cx="1474839" cy="292509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FA61F69A-FEE3-1D8D-8563-0548D4BDA3CE}"/>
              </a:ext>
            </a:extLst>
          </p:cNvPr>
          <p:cNvCxnSpPr>
            <a:stCxn id="10" idx="5"/>
            <a:endCxn id="11" idx="3"/>
          </p:cNvCxnSpPr>
          <p:nvPr/>
        </p:nvCxnSpPr>
        <p:spPr>
          <a:xfrm rot="16200000" flipH="1">
            <a:off x="6096001" y="5240050"/>
            <a:ext cx="12700" cy="1006316"/>
          </a:xfrm>
          <a:prstGeom prst="curvedConnector3">
            <a:avLst>
              <a:gd name="adj1" fmla="val 823063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A7E2BD5B-FB85-B81F-0EE7-C3E874EF1391}"/>
              </a:ext>
            </a:extLst>
          </p:cNvPr>
          <p:cNvCxnSpPr>
            <a:cxnSpLocks/>
            <a:stCxn id="11" idx="6"/>
            <a:endCxn id="8" idx="4"/>
          </p:cNvCxnSpPr>
          <p:nvPr/>
        </p:nvCxnSpPr>
        <p:spPr>
          <a:xfrm flipV="1">
            <a:off x="7841228" y="3760840"/>
            <a:ext cx="292509" cy="1474839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BE807ECD-096F-D7EA-0B88-359858F8D0E4}"/>
              </a:ext>
            </a:extLst>
          </p:cNvPr>
          <p:cNvCxnSpPr>
            <a:cxnSpLocks/>
            <a:stCxn id="8" idx="0"/>
            <a:endCxn id="7" idx="6"/>
          </p:cNvCxnSpPr>
          <p:nvPr/>
        </p:nvCxnSpPr>
        <p:spPr>
          <a:xfrm rot="16200000" flipV="1">
            <a:off x="7082913" y="1274506"/>
            <a:ext cx="703009" cy="1398640"/>
          </a:xfrm>
          <a:prstGeom prst="curved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397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342E1AC-83FD-71C2-D53B-A11949B1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Data Understanding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C7BDB7D-119E-0366-F82C-6794A6A2A6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7"/>
            <a:ext cx="10515600" cy="4197559"/>
          </a:xfrm>
          <a:custGeom>
            <a:avLst/>
            <a:gdLst>
              <a:gd name="connsiteX0" fmla="*/ 0 w 10515600"/>
              <a:gd name="connsiteY0" fmla="*/ 0 h 4197559"/>
              <a:gd name="connsiteX1" fmla="*/ 373888 w 10515600"/>
              <a:gd name="connsiteY1" fmla="*/ 0 h 4197559"/>
              <a:gd name="connsiteX2" fmla="*/ 1168400 w 10515600"/>
              <a:gd name="connsiteY2" fmla="*/ 0 h 4197559"/>
              <a:gd name="connsiteX3" fmla="*/ 1542288 w 10515600"/>
              <a:gd name="connsiteY3" fmla="*/ 0 h 4197559"/>
              <a:gd name="connsiteX4" fmla="*/ 2231644 w 10515600"/>
              <a:gd name="connsiteY4" fmla="*/ 0 h 4197559"/>
              <a:gd name="connsiteX5" fmla="*/ 2710688 w 10515600"/>
              <a:gd name="connsiteY5" fmla="*/ 0 h 4197559"/>
              <a:gd name="connsiteX6" fmla="*/ 3400044 w 10515600"/>
              <a:gd name="connsiteY6" fmla="*/ 0 h 4197559"/>
              <a:gd name="connsiteX7" fmla="*/ 4194556 w 10515600"/>
              <a:gd name="connsiteY7" fmla="*/ 0 h 4197559"/>
              <a:gd name="connsiteX8" fmla="*/ 4463288 w 10515600"/>
              <a:gd name="connsiteY8" fmla="*/ 0 h 4197559"/>
              <a:gd name="connsiteX9" fmla="*/ 4732020 w 10515600"/>
              <a:gd name="connsiteY9" fmla="*/ 0 h 4197559"/>
              <a:gd name="connsiteX10" fmla="*/ 5000752 w 10515600"/>
              <a:gd name="connsiteY10" fmla="*/ 0 h 4197559"/>
              <a:gd name="connsiteX11" fmla="*/ 5690108 w 10515600"/>
              <a:gd name="connsiteY11" fmla="*/ 0 h 4197559"/>
              <a:gd name="connsiteX12" fmla="*/ 5958840 w 10515600"/>
              <a:gd name="connsiteY12" fmla="*/ 0 h 4197559"/>
              <a:gd name="connsiteX13" fmla="*/ 6437884 w 10515600"/>
              <a:gd name="connsiteY13" fmla="*/ 0 h 4197559"/>
              <a:gd name="connsiteX14" fmla="*/ 6916928 w 10515600"/>
              <a:gd name="connsiteY14" fmla="*/ 0 h 4197559"/>
              <a:gd name="connsiteX15" fmla="*/ 7185660 w 10515600"/>
              <a:gd name="connsiteY15" fmla="*/ 0 h 4197559"/>
              <a:gd name="connsiteX16" fmla="*/ 7559548 w 10515600"/>
              <a:gd name="connsiteY16" fmla="*/ 0 h 4197559"/>
              <a:gd name="connsiteX17" fmla="*/ 8248904 w 10515600"/>
              <a:gd name="connsiteY17" fmla="*/ 0 h 4197559"/>
              <a:gd name="connsiteX18" fmla="*/ 9043416 w 10515600"/>
              <a:gd name="connsiteY18" fmla="*/ 0 h 4197559"/>
              <a:gd name="connsiteX19" fmla="*/ 9837928 w 10515600"/>
              <a:gd name="connsiteY19" fmla="*/ 0 h 4197559"/>
              <a:gd name="connsiteX20" fmla="*/ 10515600 w 10515600"/>
              <a:gd name="connsiteY20" fmla="*/ 0 h 4197559"/>
              <a:gd name="connsiteX21" fmla="*/ 10515600 w 10515600"/>
              <a:gd name="connsiteY21" fmla="*/ 557676 h 4197559"/>
              <a:gd name="connsiteX22" fmla="*/ 10515600 w 10515600"/>
              <a:gd name="connsiteY22" fmla="*/ 1073376 h 4197559"/>
              <a:gd name="connsiteX23" fmla="*/ 10515600 w 10515600"/>
              <a:gd name="connsiteY23" fmla="*/ 1547100 h 4197559"/>
              <a:gd name="connsiteX24" fmla="*/ 10515600 w 10515600"/>
              <a:gd name="connsiteY24" fmla="*/ 2104776 h 4197559"/>
              <a:gd name="connsiteX25" fmla="*/ 10515600 w 10515600"/>
              <a:gd name="connsiteY25" fmla="*/ 2788378 h 4197559"/>
              <a:gd name="connsiteX26" fmla="*/ 10515600 w 10515600"/>
              <a:gd name="connsiteY26" fmla="*/ 3304079 h 4197559"/>
              <a:gd name="connsiteX27" fmla="*/ 10515600 w 10515600"/>
              <a:gd name="connsiteY27" fmla="*/ 4197559 h 4197559"/>
              <a:gd name="connsiteX28" fmla="*/ 9826244 w 10515600"/>
              <a:gd name="connsiteY28" fmla="*/ 4197559 h 4197559"/>
              <a:gd name="connsiteX29" fmla="*/ 9031732 w 10515600"/>
              <a:gd name="connsiteY29" fmla="*/ 4197559 h 4197559"/>
              <a:gd name="connsiteX30" fmla="*/ 8763000 w 10515600"/>
              <a:gd name="connsiteY30" fmla="*/ 4197559 h 4197559"/>
              <a:gd name="connsiteX31" fmla="*/ 7968488 w 10515600"/>
              <a:gd name="connsiteY31" fmla="*/ 4197559 h 4197559"/>
              <a:gd name="connsiteX32" fmla="*/ 7489444 w 10515600"/>
              <a:gd name="connsiteY32" fmla="*/ 4197559 h 4197559"/>
              <a:gd name="connsiteX33" fmla="*/ 6905244 w 10515600"/>
              <a:gd name="connsiteY33" fmla="*/ 4197559 h 4197559"/>
              <a:gd name="connsiteX34" fmla="*/ 6321044 w 10515600"/>
              <a:gd name="connsiteY34" fmla="*/ 4197559 h 4197559"/>
              <a:gd name="connsiteX35" fmla="*/ 5631688 w 10515600"/>
              <a:gd name="connsiteY35" fmla="*/ 4197559 h 4197559"/>
              <a:gd name="connsiteX36" fmla="*/ 5047488 w 10515600"/>
              <a:gd name="connsiteY36" fmla="*/ 4197559 h 4197559"/>
              <a:gd name="connsiteX37" fmla="*/ 4673600 w 10515600"/>
              <a:gd name="connsiteY37" fmla="*/ 4197559 h 4197559"/>
              <a:gd name="connsiteX38" fmla="*/ 4404868 w 10515600"/>
              <a:gd name="connsiteY38" fmla="*/ 4197559 h 4197559"/>
              <a:gd name="connsiteX39" fmla="*/ 3925824 w 10515600"/>
              <a:gd name="connsiteY39" fmla="*/ 4197559 h 4197559"/>
              <a:gd name="connsiteX40" fmla="*/ 3131312 w 10515600"/>
              <a:gd name="connsiteY40" fmla="*/ 4197559 h 4197559"/>
              <a:gd name="connsiteX41" fmla="*/ 2547112 w 10515600"/>
              <a:gd name="connsiteY41" fmla="*/ 4197559 h 4197559"/>
              <a:gd name="connsiteX42" fmla="*/ 2068068 w 10515600"/>
              <a:gd name="connsiteY42" fmla="*/ 4197559 h 4197559"/>
              <a:gd name="connsiteX43" fmla="*/ 1273556 w 10515600"/>
              <a:gd name="connsiteY43" fmla="*/ 4197559 h 4197559"/>
              <a:gd name="connsiteX44" fmla="*/ 1004824 w 10515600"/>
              <a:gd name="connsiteY44" fmla="*/ 4197559 h 4197559"/>
              <a:gd name="connsiteX45" fmla="*/ 736092 w 10515600"/>
              <a:gd name="connsiteY45" fmla="*/ 4197559 h 4197559"/>
              <a:gd name="connsiteX46" fmla="*/ 0 w 10515600"/>
              <a:gd name="connsiteY46" fmla="*/ 4197559 h 4197559"/>
              <a:gd name="connsiteX47" fmla="*/ 0 w 10515600"/>
              <a:gd name="connsiteY47" fmla="*/ 3723834 h 4197559"/>
              <a:gd name="connsiteX48" fmla="*/ 0 w 10515600"/>
              <a:gd name="connsiteY48" fmla="*/ 3208134 h 4197559"/>
              <a:gd name="connsiteX49" fmla="*/ 0 w 10515600"/>
              <a:gd name="connsiteY49" fmla="*/ 2608483 h 4197559"/>
              <a:gd name="connsiteX50" fmla="*/ 0 w 10515600"/>
              <a:gd name="connsiteY50" fmla="*/ 1966856 h 4197559"/>
              <a:gd name="connsiteX51" fmla="*/ 0 w 10515600"/>
              <a:gd name="connsiteY51" fmla="*/ 1451156 h 4197559"/>
              <a:gd name="connsiteX52" fmla="*/ 0 w 10515600"/>
              <a:gd name="connsiteY52" fmla="*/ 851505 h 4197559"/>
              <a:gd name="connsiteX53" fmla="*/ 0 w 10515600"/>
              <a:gd name="connsiteY53" fmla="*/ 0 h 4197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515600" h="4197559" fill="none" extrusionOk="0">
                <a:moveTo>
                  <a:pt x="0" y="0"/>
                </a:moveTo>
                <a:cubicBezTo>
                  <a:pt x="124422" y="-17469"/>
                  <a:pt x="244259" y="39059"/>
                  <a:pt x="373888" y="0"/>
                </a:cubicBezTo>
                <a:cubicBezTo>
                  <a:pt x="503517" y="-39059"/>
                  <a:pt x="964424" y="38107"/>
                  <a:pt x="1168400" y="0"/>
                </a:cubicBezTo>
                <a:cubicBezTo>
                  <a:pt x="1372376" y="-38107"/>
                  <a:pt x="1401926" y="3588"/>
                  <a:pt x="1542288" y="0"/>
                </a:cubicBezTo>
                <a:cubicBezTo>
                  <a:pt x="1682650" y="-3588"/>
                  <a:pt x="2068581" y="10035"/>
                  <a:pt x="2231644" y="0"/>
                </a:cubicBezTo>
                <a:cubicBezTo>
                  <a:pt x="2394707" y="-10035"/>
                  <a:pt x="2521467" y="55501"/>
                  <a:pt x="2710688" y="0"/>
                </a:cubicBezTo>
                <a:cubicBezTo>
                  <a:pt x="2899909" y="-55501"/>
                  <a:pt x="3170653" y="21939"/>
                  <a:pt x="3400044" y="0"/>
                </a:cubicBezTo>
                <a:cubicBezTo>
                  <a:pt x="3629435" y="-21939"/>
                  <a:pt x="3831289" y="28952"/>
                  <a:pt x="4194556" y="0"/>
                </a:cubicBezTo>
                <a:cubicBezTo>
                  <a:pt x="4557823" y="-28952"/>
                  <a:pt x="4408329" y="19107"/>
                  <a:pt x="4463288" y="0"/>
                </a:cubicBezTo>
                <a:cubicBezTo>
                  <a:pt x="4518247" y="-19107"/>
                  <a:pt x="4621656" y="23404"/>
                  <a:pt x="4732020" y="0"/>
                </a:cubicBezTo>
                <a:cubicBezTo>
                  <a:pt x="4842384" y="-23404"/>
                  <a:pt x="4927472" y="30214"/>
                  <a:pt x="5000752" y="0"/>
                </a:cubicBezTo>
                <a:cubicBezTo>
                  <a:pt x="5074032" y="-30214"/>
                  <a:pt x="5355823" y="70893"/>
                  <a:pt x="5690108" y="0"/>
                </a:cubicBezTo>
                <a:cubicBezTo>
                  <a:pt x="6024393" y="-70893"/>
                  <a:pt x="5869380" y="3273"/>
                  <a:pt x="5958840" y="0"/>
                </a:cubicBezTo>
                <a:cubicBezTo>
                  <a:pt x="6048300" y="-3273"/>
                  <a:pt x="6300216" y="24692"/>
                  <a:pt x="6437884" y="0"/>
                </a:cubicBezTo>
                <a:cubicBezTo>
                  <a:pt x="6575552" y="-24692"/>
                  <a:pt x="6704316" y="5780"/>
                  <a:pt x="6916928" y="0"/>
                </a:cubicBezTo>
                <a:cubicBezTo>
                  <a:pt x="7129540" y="-5780"/>
                  <a:pt x="7125066" y="4888"/>
                  <a:pt x="7185660" y="0"/>
                </a:cubicBezTo>
                <a:cubicBezTo>
                  <a:pt x="7246254" y="-4888"/>
                  <a:pt x="7462345" y="17118"/>
                  <a:pt x="7559548" y="0"/>
                </a:cubicBezTo>
                <a:cubicBezTo>
                  <a:pt x="7656751" y="-17118"/>
                  <a:pt x="7936822" y="68293"/>
                  <a:pt x="8248904" y="0"/>
                </a:cubicBezTo>
                <a:cubicBezTo>
                  <a:pt x="8560986" y="-68293"/>
                  <a:pt x="8677005" y="76414"/>
                  <a:pt x="9043416" y="0"/>
                </a:cubicBezTo>
                <a:cubicBezTo>
                  <a:pt x="9409827" y="-76414"/>
                  <a:pt x="9501263" y="37993"/>
                  <a:pt x="9837928" y="0"/>
                </a:cubicBezTo>
                <a:cubicBezTo>
                  <a:pt x="10174593" y="-37993"/>
                  <a:pt x="10266032" y="72580"/>
                  <a:pt x="10515600" y="0"/>
                </a:cubicBezTo>
                <a:cubicBezTo>
                  <a:pt x="10576448" y="269522"/>
                  <a:pt x="10511230" y="394246"/>
                  <a:pt x="10515600" y="557676"/>
                </a:cubicBezTo>
                <a:cubicBezTo>
                  <a:pt x="10519970" y="721106"/>
                  <a:pt x="10497013" y="911168"/>
                  <a:pt x="10515600" y="1073376"/>
                </a:cubicBezTo>
                <a:cubicBezTo>
                  <a:pt x="10534187" y="1235584"/>
                  <a:pt x="10480584" y="1343509"/>
                  <a:pt x="10515600" y="1547100"/>
                </a:cubicBezTo>
                <a:cubicBezTo>
                  <a:pt x="10550616" y="1750691"/>
                  <a:pt x="10460510" y="1958087"/>
                  <a:pt x="10515600" y="2104776"/>
                </a:cubicBezTo>
                <a:cubicBezTo>
                  <a:pt x="10570690" y="2251465"/>
                  <a:pt x="10469734" y="2497088"/>
                  <a:pt x="10515600" y="2788378"/>
                </a:cubicBezTo>
                <a:cubicBezTo>
                  <a:pt x="10561466" y="3079668"/>
                  <a:pt x="10464854" y="3175796"/>
                  <a:pt x="10515600" y="3304079"/>
                </a:cubicBezTo>
                <a:cubicBezTo>
                  <a:pt x="10566346" y="3432362"/>
                  <a:pt x="10455005" y="3881094"/>
                  <a:pt x="10515600" y="4197559"/>
                </a:cubicBezTo>
                <a:cubicBezTo>
                  <a:pt x="10234938" y="4212936"/>
                  <a:pt x="10034456" y="4120437"/>
                  <a:pt x="9826244" y="4197559"/>
                </a:cubicBezTo>
                <a:cubicBezTo>
                  <a:pt x="9618032" y="4274681"/>
                  <a:pt x="9308183" y="4140979"/>
                  <a:pt x="9031732" y="4197559"/>
                </a:cubicBezTo>
                <a:cubicBezTo>
                  <a:pt x="8755281" y="4254139"/>
                  <a:pt x="8825977" y="4185414"/>
                  <a:pt x="8763000" y="4197559"/>
                </a:cubicBezTo>
                <a:cubicBezTo>
                  <a:pt x="8700023" y="4209704"/>
                  <a:pt x="8239809" y="4129489"/>
                  <a:pt x="7968488" y="4197559"/>
                </a:cubicBezTo>
                <a:cubicBezTo>
                  <a:pt x="7697167" y="4265629"/>
                  <a:pt x="7683805" y="4173073"/>
                  <a:pt x="7489444" y="4197559"/>
                </a:cubicBezTo>
                <a:cubicBezTo>
                  <a:pt x="7295083" y="4222045"/>
                  <a:pt x="7161791" y="4148487"/>
                  <a:pt x="6905244" y="4197559"/>
                </a:cubicBezTo>
                <a:cubicBezTo>
                  <a:pt x="6648697" y="4246631"/>
                  <a:pt x="6575000" y="4154350"/>
                  <a:pt x="6321044" y="4197559"/>
                </a:cubicBezTo>
                <a:cubicBezTo>
                  <a:pt x="6067088" y="4240768"/>
                  <a:pt x="5829462" y="4115258"/>
                  <a:pt x="5631688" y="4197559"/>
                </a:cubicBezTo>
                <a:cubicBezTo>
                  <a:pt x="5433914" y="4279860"/>
                  <a:pt x="5237371" y="4194101"/>
                  <a:pt x="5047488" y="4197559"/>
                </a:cubicBezTo>
                <a:cubicBezTo>
                  <a:pt x="4857605" y="4201017"/>
                  <a:pt x="4831547" y="4190754"/>
                  <a:pt x="4673600" y="4197559"/>
                </a:cubicBezTo>
                <a:cubicBezTo>
                  <a:pt x="4515653" y="4204364"/>
                  <a:pt x="4522092" y="4184032"/>
                  <a:pt x="4404868" y="4197559"/>
                </a:cubicBezTo>
                <a:cubicBezTo>
                  <a:pt x="4287644" y="4211086"/>
                  <a:pt x="4045584" y="4156191"/>
                  <a:pt x="3925824" y="4197559"/>
                </a:cubicBezTo>
                <a:cubicBezTo>
                  <a:pt x="3806064" y="4238927"/>
                  <a:pt x="3346616" y="4181922"/>
                  <a:pt x="3131312" y="4197559"/>
                </a:cubicBezTo>
                <a:cubicBezTo>
                  <a:pt x="2916008" y="4213196"/>
                  <a:pt x="2756416" y="4153424"/>
                  <a:pt x="2547112" y="4197559"/>
                </a:cubicBezTo>
                <a:cubicBezTo>
                  <a:pt x="2337808" y="4241694"/>
                  <a:pt x="2182663" y="4185503"/>
                  <a:pt x="2068068" y="4197559"/>
                </a:cubicBezTo>
                <a:cubicBezTo>
                  <a:pt x="1953473" y="4209615"/>
                  <a:pt x="1652726" y="4155575"/>
                  <a:pt x="1273556" y="4197559"/>
                </a:cubicBezTo>
                <a:cubicBezTo>
                  <a:pt x="894386" y="4239543"/>
                  <a:pt x="1113951" y="4178344"/>
                  <a:pt x="1004824" y="4197559"/>
                </a:cubicBezTo>
                <a:cubicBezTo>
                  <a:pt x="895697" y="4216774"/>
                  <a:pt x="849506" y="4170928"/>
                  <a:pt x="736092" y="4197559"/>
                </a:cubicBezTo>
                <a:cubicBezTo>
                  <a:pt x="622678" y="4224190"/>
                  <a:pt x="356684" y="4167047"/>
                  <a:pt x="0" y="4197559"/>
                </a:cubicBezTo>
                <a:cubicBezTo>
                  <a:pt x="-17010" y="3962887"/>
                  <a:pt x="5687" y="3851459"/>
                  <a:pt x="0" y="3723834"/>
                </a:cubicBezTo>
                <a:cubicBezTo>
                  <a:pt x="-5687" y="3596210"/>
                  <a:pt x="7522" y="3381314"/>
                  <a:pt x="0" y="3208134"/>
                </a:cubicBezTo>
                <a:cubicBezTo>
                  <a:pt x="-7522" y="3034954"/>
                  <a:pt x="70860" y="2756177"/>
                  <a:pt x="0" y="2608483"/>
                </a:cubicBezTo>
                <a:cubicBezTo>
                  <a:pt x="-70860" y="2460789"/>
                  <a:pt x="1402" y="2269641"/>
                  <a:pt x="0" y="1966856"/>
                </a:cubicBezTo>
                <a:cubicBezTo>
                  <a:pt x="-1402" y="1664071"/>
                  <a:pt x="59357" y="1684298"/>
                  <a:pt x="0" y="1451156"/>
                </a:cubicBezTo>
                <a:cubicBezTo>
                  <a:pt x="-59357" y="1218014"/>
                  <a:pt x="2279" y="1136701"/>
                  <a:pt x="0" y="851505"/>
                </a:cubicBezTo>
                <a:cubicBezTo>
                  <a:pt x="-2279" y="566309"/>
                  <a:pt x="9137" y="415851"/>
                  <a:pt x="0" y="0"/>
                </a:cubicBezTo>
                <a:close/>
              </a:path>
              <a:path w="10515600" h="4197559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44303" y="294711"/>
                  <a:pt x="10494679" y="421314"/>
                  <a:pt x="10515600" y="641627"/>
                </a:cubicBezTo>
                <a:cubicBezTo>
                  <a:pt x="10536521" y="861940"/>
                  <a:pt x="10465221" y="984711"/>
                  <a:pt x="10515600" y="1115351"/>
                </a:cubicBezTo>
                <a:cubicBezTo>
                  <a:pt x="10565979" y="1245991"/>
                  <a:pt x="10473536" y="1447695"/>
                  <a:pt x="10515600" y="1589076"/>
                </a:cubicBezTo>
                <a:cubicBezTo>
                  <a:pt x="10557664" y="1730458"/>
                  <a:pt x="10460069" y="2042516"/>
                  <a:pt x="10515600" y="2230703"/>
                </a:cubicBezTo>
                <a:cubicBezTo>
                  <a:pt x="10571131" y="2418890"/>
                  <a:pt x="10476049" y="2628754"/>
                  <a:pt x="10515600" y="2746403"/>
                </a:cubicBezTo>
                <a:cubicBezTo>
                  <a:pt x="10555151" y="2864052"/>
                  <a:pt x="10504553" y="3158315"/>
                  <a:pt x="10515600" y="3346054"/>
                </a:cubicBezTo>
                <a:cubicBezTo>
                  <a:pt x="10526647" y="3533793"/>
                  <a:pt x="10436366" y="3991804"/>
                  <a:pt x="10515600" y="4197559"/>
                </a:cubicBezTo>
                <a:cubicBezTo>
                  <a:pt x="10413950" y="4203902"/>
                  <a:pt x="10223732" y="4181908"/>
                  <a:pt x="10141712" y="4197559"/>
                </a:cubicBezTo>
                <a:cubicBezTo>
                  <a:pt x="10059692" y="4213210"/>
                  <a:pt x="9914821" y="4190234"/>
                  <a:pt x="9767824" y="4197559"/>
                </a:cubicBezTo>
                <a:cubicBezTo>
                  <a:pt x="9620827" y="4204884"/>
                  <a:pt x="9576732" y="4176385"/>
                  <a:pt x="9499092" y="4197559"/>
                </a:cubicBezTo>
                <a:cubicBezTo>
                  <a:pt x="9421452" y="4218733"/>
                  <a:pt x="9215717" y="4187743"/>
                  <a:pt x="9125204" y="4197559"/>
                </a:cubicBezTo>
                <a:cubicBezTo>
                  <a:pt x="9034691" y="4207375"/>
                  <a:pt x="8930579" y="4184216"/>
                  <a:pt x="8751316" y="4197559"/>
                </a:cubicBezTo>
                <a:cubicBezTo>
                  <a:pt x="8572053" y="4210902"/>
                  <a:pt x="8517602" y="4176341"/>
                  <a:pt x="8377428" y="4197559"/>
                </a:cubicBezTo>
                <a:cubicBezTo>
                  <a:pt x="8237254" y="4218777"/>
                  <a:pt x="8160830" y="4167626"/>
                  <a:pt x="8003540" y="4197559"/>
                </a:cubicBezTo>
                <a:cubicBezTo>
                  <a:pt x="7846250" y="4227492"/>
                  <a:pt x="7549997" y="4166464"/>
                  <a:pt x="7419340" y="4197559"/>
                </a:cubicBezTo>
                <a:cubicBezTo>
                  <a:pt x="7288683" y="4228654"/>
                  <a:pt x="7243832" y="4196649"/>
                  <a:pt x="7150608" y="4197559"/>
                </a:cubicBezTo>
                <a:cubicBezTo>
                  <a:pt x="7057384" y="4198469"/>
                  <a:pt x="6668554" y="4188286"/>
                  <a:pt x="6356096" y="4197559"/>
                </a:cubicBezTo>
                <a:cubicBezTo>
                  <a:pt x="6043638" y="4206832"/>
                  <a:pt x="5741881" y="4136679"/>
                  <a:pt x="5561584" y="4197559"/>
                </a:cubicBezTo>
                <a:cubicBezTo>
                  <a:pt x="5381287" y="4258439"/>
                  <a:pt x="5126519" y="4118720"/>
                  <a:pt x="4872228" y="4197559"/>
                </a:cubicBezTo>
                <a:cubicBezTo>
                  <a:pt x="4617937" y="4276398"/>
                  <a:pt x="4492660" y="4141084"/>
                  <a:pt x="4182872" y="4197559"/>
                </a:cubicBezTo>
                <a:cubicBezTo>
                  <a:pt x="3873084" y="4254034"/>
                  <a:pt x="3863028" y="4143050"/>
                  <a:pt x="3598672" y="4197559"/>
                </a:cubicBezTo>
                <a:cubicBezTo>
                  <a:pt x="3334316" y="4252068"/>
                  <a:pt x="3387831" y="4177977"/>
                  <a:pt x="3224784" y="4197559"/>
                </a:cubicBezTo>
                <a:cubicBezTo>
                  <a:pt x="3061737" y="4217141"/>
                  <a:pt x="2609685" y="4192723"/>
                  <a:pt x="2430272" y="4197559"/>
                </a:cubicBezTo>
                <a:cubicBezTo>
                  <a:pt x="2250859" y="4202395"/>
                  <a:pt x="2131544" y="4179752"/>
                  <a:pt x="1951228" y="4197559"/>
                </a:cubicBezTo>
                <a:cubicBezTo>
                  <a:pt x="1770912" y="4215366"/>
                  <a:pt x="1669987" y="4195792"/>
                  <a:pt x="1577340" y="4197559"/>
                </a:cubicBezTo>
                <a:cubicBezTo>
                  <a:pt x="1484693" y="4199326"/>
                  <a:pt x="1319955" y="4156624"/>
                  <a:pt x="1098296" y="4197559"/>
                </a:cubicBezTo>
                <a:cubicBezTo>
                  <a:pt x="876637" y="4238494"/>
                  <a:pt x="800872" y="4178537"/>
                  <a:pt x="514096" y="4197559"/>
                </a:cubicBezTo>
                <a:cubicBezTo>
                  <a:pt x="227320" y="4216581"/>
                  <a:pt x="157803" y="4145982"/>
                  <a:pt x="0" y="4197559"/>
                </a:cubicBezTo>
                <a:cubicBezTo>
                  <a:pt x="-8562" y="3944066"/>
                  <a:pt x="46781" y="3889859"/>
                  <a:pt x="0" y="3639883"/>
                </a:cubicBezTo>
                <a:cubicBezTo>
                  <a:pt x="-46781" y="3389907"/>
                  <a:pt x="21005" y="3279582"/>
                  <a:pt x="0" y="2998256"/>
                </a:cubicBezTo>
                <a:cubicBezTo>
                  <a:pt x="-21005" y="2716930"/>
                  <a:pt x="20432" y="2507717"/>
                  <a:pt x="0" y="2356630"/>
                </a:cubicBezTo>
                <a:cubicBezTo>
                  <a:pt x="-20432" y="2205543"/>
                  <a:pt x="50208" y="1997802"/>
                  <a:pt x="0" y="1715003"/>
                </a:cubicBezTo>
                <a:cubicBezTo>
                  <a:pt x="-50208" y="1432204"/>
                  <a:pt x="18019" y="1341466"/>
                  <a:pt x="0" y="1199303"/>
                </a:cubicBezTo>
                <a:cubicBezTo>
                  <a:pt x="-18019" y="1057140"/>
                  <a:pt x="46996" y="756518"/>
                  <a:pt x="0" y="641627"/>
                </a:cubicBezTo>
                <a:cubicBezTo>
                  <a:pt x="-46996" y="526736"/>
                  <a:pt x="17794" y="136043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Dataset: housing.csv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Shape: 4,600 rows × 18 columns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Attributes: Date, Price, Bedrooms, Bathrooms,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Sqft_lot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Floors, Waterfront, View, Condition, Sqft_above, Sqft_basement,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Yr_built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Yr_renovated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Street, City,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Statezip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Country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Issues: Null values, outliers, incorrect data types.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comprehensive enough for detailed price analysis.</a:t>
            </a:r>
          </a:p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Statement:</a:t>
            </a:r>
          </a:p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Clarify the complex factors that drive real estate prices to help buyers, sellers, and policymakers make informed decisions.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6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2EF5ED-0A6C-8261-832E-F6C6973E9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7F2270-9454-4CD8-2732-741BCB303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13" y="1541611"/>
            <a:ext cx="9317174" cy="497519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9C0609-AA31-735C-806F-F381EE21AE5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Dataset Screenshot</a:t>
            </a:r>
          </a:p>
        </p:txBody>
      </p:sp>
    </p:spTree>
    <p:extLst>
      <p:ext uri="{BB962C8B-B14F-4D97-AF65-F5344CB8AC3E}">
        <p14:creationId xmlns:p14="http://schemas.microsoft.com/office/powerpoint/2010/main" val="188892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B676E2-F2C1-6540-83D4-28B76AC2C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B49C67-F064-4EE2-7864-1A868EAB7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Data Cleaning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2FCBB4D-EC21-89FC-09BE-0077556AC9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90687"/>
            <a:ext cx="10515600" cy="2777940"/>
          </a:xfrm>
          <a:custGeom>
            <a:avLst/>
            <a:gdLst>
              <a:gd name="connsiteX0" fmla="*/ 0 w 10515600"/>
              <a:gd name="connsiteY0" fmla="*/ 0 h 2777940"/>
              <a:gd name="connsiteX1" fmla="*/ 689356 w 10515600"/>
              <a:gd name="connsiteY1" fmla="*/ 0 h 2777940"/>
              <a:gd name="connsiteX2" fmla="*/ 1378712 w 10515600"/>
              <a:gd name="connsiteY2" fmla="*/ 0 h 2777940"/>
              <a:gd name="connsiteX3" fmla="*/ 1647444 w 10515600"/>
              <a:gd name="connsiteY3" fmla="*/ 0 h 2777940"/>
              <a:gd name="connsiteX4" fmla="*/ 2021332 w 10515600"/>
              <a:gd name="connsiteY4" fmla="*/ 0 h 2777940"/>
              <a:gd name="connsiteX5" fmla="*/ 2395220 w 10515600"/>
              <a:gd name="connsiteY5" fmla="*/ 0 h 2777940"/>
              <a:gd name="connsiteX6" fmla="*/ 3084576 w 10515600"/>
              <a:gd name="connsiteY6" fmla="*/ 0 h 2777940"/>
              <a:gd name="connsiteX7" fmla="*/ 3668776 w 10515600"/>
              <a:gd name="connsiteY7" fmla="*/ 0 h 2777940"/>
              <a:gd name="connsiteX8" fmla="*/ 4463288 w 10515600"/>
              <a:gd name="connsiteY8" fmla="*/ 0 h 2777940"/>
              <a:gd name="connsiteX9" fmla="*/ 4837176 w 10515600"/>
              <a:gd name="connsiteY9" fmla="*/ 0 h 2777940"/>
              <a:gd name="connsiteX10" fmla="*/ 5526532 w 10515600"/>
              <a:gd name="connsiteY10" fmla="*/ 0 h 2777940"/>
              <a:gd name="connsiteX11" fmla="*/ 6005576 w 10515600"/>
              <a:gd name="connsiteY11" fmla="*/ 0 h 2777940"/>
              <a:gd name="connsiteX12" fmla="*/ 6694932 w 10515600"/>
              <a:gd name="connsiteY12" fmla="*/ 0 h 2777940"/>
              <a:gd name="connsiteX13" fmla="*/ 7489444 w 10515600"/>
              <a:gd name="connsiteY13" fmla="*/ 0 h 2777940"/>
              <a:gd name="connsiteX14" fmla="*/ 7758176 w 10515600"/>
              <a:gd name="connsiteY14" fmla="*/ 0 h 2777940"/>
              <a:gd name="connsiteX15" fmla="*/ 8026908 w 10515600"/>
              <a:gd name="connsiteY15" fmla="*/ 0 h 2777940"/>
              <a:gd name="connsiteX16" fmla="*/ 8295640 w 10515600"/>
              <a:gd name="connsiteY16" fmla="*/ 0 h 2777940"/>
              <a:gd name="connsiteX17" fmla="*/ 8984996 w 10515600"/>
              <a:gd name="connsiteY17" fmla="*/ 0 h 2777940"/>
              <a:gd name="connsiteX18" fmla="*/ 9253728 w 10515600"/>
              <a:gd name="connsiteY18" fmla="*/ 0 h 2777940"/>
              <a:gd name="connsiteX19" fmla="*/ 9732772 w 10515600"/>
              <a:gd name="connsiteY19" fmla="*/ 0 h 2777940"/>
              <a:gd name="connsiteX20" fmla="*/ 10515600 w 10515600"/>
              <a:gd name="connsiteY20" fmla="*/ 0 h 2777940"/>
              <a:gd name="connsiteX21" fmla="*/ 10515600 w 10515600"/>
              <a:gd name="connsiteY21" fmla="*/ 472250 h 2777940"/>
              <a:gd name="connsiteX22" fmla="*/ 10515600 w 10515600"/>
              <a:gd name="connsiteY22" fmla="*/ 1000058 h 2777940"/>
              <a:gd name="connsiteX23" fmla="*/ 10515600 w 10515600"/>
              <a:gd name="connsiteY23" fmla="*/ 1583426 h 2777940"/>
              <a:gd name="connsiteX24" fmla="*/ 10515600 w 10515600"/>
              <a:gd name="connsiteY24" fmla="*/ 2055676 h 2777940"/>
              <a:gd name="connsiteX25" fmla="*/ 10515600 w 10515600"/>
              <a:gd name="connsiteY25" fmla="*/ 2777940 h 2777940"/>
              <a:gd name="connsiteX26" fmla="*/ 10246868 w 10515600"/>
              <a:gd name="connsiteY26" fmla="*/ 2777940 h 2777940"/>
              <a:gd name="connsiteX27" fmla="*/ 9767824 w 10515600"/>
              <a:gd name="connsiteY27" fmla="*/ 2777940 h 2777940"/>
              <a:gd name="connsiteX28" fmla="*/ 8973312 w 10515600"/>
              <a:gd name="connsiteY28" fmla="*/ 2777940 h 2777940"/>
              <a:gd name="connsiteX29" fmla="*/ 8389112 w 10515600"/>
              <a:gd name="connsiteY29" fmla="*/ 2777940 h 2777940"/>
              <a:gd name="connsiteX30" fmla="*/ 7910068 w 10515600"/>
              <a:gd name="connsiteY30" fmla="*/ 2777940 h 2777940"/>
              <a:gd name="connsiteX31" fmla="*/ 7220712 w 10515600"/>
              <a:gd name="connsiteY31" fmla="*/ 2777940 h 2777940"/>
              <a:gd name="connsiteX32" fmla="*/ 6636512 w 10515600"/>
              <a:gd name="connsiteY32" fmla="*/ 2777940 h 2777940"/>
              <a:gd name="connsiteX33" fmla="*/ 6157468 w 10515600"/>
              <a:gd name="connsiteY33" fmla="*/ 2777940 h 2777940"/>
              <a:gd name="connsiteX34" fmla="*/ 5783580 w 10515600"/>
              <a:gd name="connsiteY34" fmla="*/ 2777940 h 2777940"/>
              <a:gd name="connsiteX35" fmla="*/ 4989068 w 10515600"/>
              <a:gd name="connsiteY35" fmla="*/ 2777940 h 2777940"/>
              <a:gd name="connsiteX36" fmla="*/ 4720336 w 10515600"/>
              <a:gd name="connsiteY36" fmla="*/ 2777940 h 2777940"/>
              <a:gd name="connsiteX37" fmla="*/ 3925824 w 10515600"/>
              <a:gd name="connsiteY37" fmla="*/ 2777940 h 2777940"/>
              <a:gd name="connsiteX38" fmla="*/ 3446780 w 10515600"/>
              <a:gd name="connsiteY38" fmla="*/ 2777940 h 2777940"/>
              <a:gd name="connsiteX39" fmla="*/ 2862580 w 10515600"/>
              <a:gd name="connsiteY39" fmla="*/ 2777940 h 2777940"/>
              <a:gd name="connsiteX40" fmla="*/ 2278380 w 10515600"/>
              <a:gd name="connsiteY40" fmla="*/ 2777940 h 2777940"/>
              <a:gd name="connsiteX41" fmla="*/ 1589024 w 10515600"/>
              <a:gd name="connsiteY41" fmla="*/ 2777940 h 2777940"/>
              <a:gd name="connsiteX42" fmla="*/ 1004824 w 10515600"/>
              <a:gd name="connsiteY42" fmla="*/ 2777940 h 2777940"/>
              <a:gd name="connsiteX43" fmla="*/ 630936 w 10515600"/>
              <a:gd name="connsiteY43" fmla="*/ 2777940 h 2777940"/>
              <a:gd name="connsiteX44" fmla="*/ 0 w 10515600"/>
              <a:gd name="connsiteY44" fmla="*/ 2777940 h 2777940"/>
              <a:gd name="connsiteX45" fmla="*/ 0 w 10515600"/>
              <a:gd name="connsiteY45" fmla="*/ 2250131 h 2777940"/>
              <a:gd name="connsiteX46" fmla="*/ 0 w 10515600"/>
              <a:gd name="connsiteY46" fmla="*/ 1638985 h 2777940"/>
              <a:gd name="connsiteX47" fmla="*/ 0 w 10515600"/>
              <a:gd name="connsiteY47" fmla="*/ 1027838 h 2777940"/>
              <a:gd name="connsiteX48" fmla="*/ 0 w 10515600"/>
              <a:gd name="connsiteY48" fmla="*/ 0 h 2777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515600" h="2777940" fill="none" extrusionOk="0">
                <a:moveTo>
                  <a:pt x="0" y="0"/>
                </a:moveTo>
                <a:cubicBezTo>
                  <a:pt x="266741" y="-61737"/>
                  <a:pt x="507423" y="75525"/>
                  <a:pt x="689356" y="0"/>
                </a:cubicBezTo>
                <a:cubicBezTo>
                  <a:pt x="871289" y="-75525"/>
                  <a:pt x="1240534" y="21269"/>
                  <a:pt x="1378712" y="0"/>
                </a:cubicBezTo>
                <a:cubicBezTo>
                  <a:pt x="1516890" y="-21269"/>
                  <a:pt x="1534444" y="29477"/>
                  <a:pt x="1647444" y="0"/>
                </a:cubicBezTo>
                <a:cubicBezTo>
                  <a:pt x="1760444" y="-29477"/>
                  <a:pt x="1913858" y="4954"/>
                  <a:pt x="2021332" y="0"/>
                </a:cubicBezTo>
                <a:cubicBezTo>
                  <a:pt x="2128806" y="-4954"/>
                  <a:pt x="2313555" y="25949"/>
                  <a:pt x="2395220" y="0"/>
                </a:cubicBezTo>
                <a:cubicBezTo>
                  <a:pt x="2476885" y="-25949"/>
                  <a:pt x="2741875" y="71813"/>
                  <a:pt x="3084576" y="0"/>
                </a:cubicBezTo>
                <a:cubicBezTo>
                  <a:pt x="3427277" y="-71813"/>
                  <a:pt x="3535712" y="55884"/>
                  <a:pt x="3668776" y="0"/>
                </a:cubicBezTo>
                <a:cubicBezTo>
                  <a:pt x="3801840" y="-55884"/>
                  <a:pt x="4259312" y="38107"/>
                  <a:pt x="4463288" y="0"/>
                </a:cubicBezTo>
                <a:cubicBezTo>
                  <a:pt x="4667264" y="-38107"/>
                  <a:pt x="4696814" y="3588"/>
                  <a:pt x="4837176" y="0"/>
                </a:cubicBezTo>
                <a:cubicBezTo>
                  <a:pt x="4977538" y="-3588"/>
                  <a:pt x="5363469" y="10035"/>
                  <a:pt x="5526532" y="0"/>
                </a:cubicBezTo>
                <a:cubicBezTo>
                  <a:pt x="5689595" y="-10035"/>
                  <a:pt x="5816355" y="55501"/>
                  <a:pt x="6005576" y="0"/>
                </a:cubicBezTo>
                <a:cubicBezTo>
                  <a:pt x="6194797" y="-55501"/>
                  <a:pt x="6465541" y="21939"/>
                  <a:pt x="6694932" y="0"/>
                </a:cubicBezTo>
                <a:cubicBezTo>
                  <a:pt x="6924323" y="-21939"/>
                  <a:pt x="7126177" y="28952"/>
                  <a:pt x="7489444" y="0"/>
                </a:cubicBezTo>
                <a:cubicBezTo>
                  <a:pt x="7852711" y="-28952"/>
                  <a:pt x="7703217" y="19107"/>
                  <a:pt x="7758176" y="0"/>
                </a:cubicBezTo>
                <a:cubicBezTo>
                  <a:pt x="7813135" y="-19107"/>
                  <a:pt x="7916544" y="23404"/>
                  <a:pt x="8026908" y="0"/>
                </a:cubicBezTo>
                <a:cubicBezTo>
                  <a:pt x="8137272" y="-23404"/>
                  <a:pt x="8222360" y="30214"/>
                  <a:pt x="8295640" y="0"/>
                </a:cubicBezTo>
                <a:cubicBezTo>
                  <a:pt x="8368920" y="-30214"/>
                  <a:pt x="8650711" y="70893"/>
                  <a:pt x="8984996" y="0"/>
                </a:cubicBezTo>
                <a:cubicBezTo>
                  <a:pt x="9319281" y="-70893"/>
                  <a:pt x="9164268" y="3273"/>
                  <a:pt x="9253728" y="0"/>
                </a:cubicBezTo>
                <a:cubicBezTo>
                  <a:pt x="9343188" y="-3273"/>
                  <a:pt x="9595104" y="24692"/>
                  <a:pt x="9732772" y="0"/>
                </a:cubicBezTo>
                <a:cubicBezTo>
                  <a:pt x="9870440" y="-24692"/>
                  <a:pt x="10266836" y="31017"/>
                  <a:pt x="10515600" y="0"/>
                </a:cubicBezTo>
                <a:cubicBezTo>
                  <a:pt x="10525386" y="118573"/>
                  <a:pt x="10503183" y="340694"/>
                  <a:pt x="10515600" y="472250"/>
                </a:cubicBezTo>
                <a:cubicBezTo>
                  <a:pt x="10528017" y="603806"/>
                  <a:pt x="10458873" y="749888"/>
                  <a:pt x="10515600" y="1000058"/>
                </a:cubicBezTo>
                <a:cubicBezTo>
                  <a:pt x="10572327" y="1250228"/>
                  <a:pt x="10455695" y="1414668"/>
                  <a:pt x="10515600" y="1583426"/>
                </a:cubicBezTo>
                <a:cubicBezTo>
                  <a:pt x="10575505" y="1752184"/>
                  <a:pt x="10514461" y="1836628"/>
                  <a:pt x="10515600" y="2055676"/>
                </a:cubicBezTo>
                <a:cubicBezTo>
                  <a:pt x="10516739" y="2274724"/>
                  <a:pt x="10467737" y="2429795"/>
                  <a:pt x="10515600" y="2777940"/>
                </a:cubicBezTo>
                <a:cubicBezTo>
                  <a:pt x="10433241" y="2784826"/>
                  <a:pt x="10344857" y="2752686"/>
                  <a:pt x="10246868" y="2777940"/>
                </a:cubicBezTo>
                <a:cubicBezTo>
                  <a:pt x="10148879" y="2803194"/>
                  <a:pt x="9867612" y="2735849"/>
                  <a:pt x="9767824" y="2777940"/>
                </a:cubicBezTo>
                <a:cubicBezTo>
                  <a:pt x="9668036" y="2820031"/>
                  <a:pt x="9310906" y="2760960"/>
                  <a:pt x="8973312" y="2777940"/>
                </a:cubicBezTo>
                <a:cubicBezTo>
                  <a:pt x="8635718" y="2794920"/>
                  <a:pt x="8595983" y="2743218"/>
                  <a:pt x="8389112" y="2777940"/>
                </a:cubicBezTo>
                <a:cubicBezTo>
                  <a:pt x="8182241" y="2812662"/>
                  <a:pt x="8131555" y="2745630"/>
                  <a:pt x="7910068" y="2777940"/>
                </a:cubicBezTo>
                <a:cubicBezTo>
                  <a:pt x="7688581" y="2810250"/>
                  <a:pt x="7529791" y="2758335"/>
                  <a:pt x="7220712" y="2777940"/>
                </a:cubicBezTo>
                <a:cubicBezTo>
                  <a:pt x="6911633" y="2797545"/>
                  <a:pt x="6881387" y="2713197"/>
                  <a:pt x="6636512" y="2777940"/>
                </a:cubicBezTo>
                <a:cubicBezTo>
                  <a:pt x="6391637" y="2842683"/>
                  <a:pt x="6358184" y="2768787"/>
                  <a:pt x="6157468" y="2777940"/>
                </a:cubicBezTo>
                <a:cubicBezTo>
                  <a:pt x="5956752" y="2787093"/>
                  <a:pt x="5863546" y="2762509"/>
                  <a:pt x="5783580" y="2777940"/>
                </a:cubicBezTo>
                <a:cubicBezTo>
                  <a:pt x="5703614" y="2793371"/>
                  <a:pt x="5265519" y="2721360"/>
                  <a:pt x="4989068" y="2777940"/>
                </a:cubicBezTo>
                <a:cubicBezTo>
                  <a:pt x="4712617" y="2834520"/>
                  <a:pt x="4783313" y="2765795"/>
                  <a:pt x="4720336" y="2777940"/>
                </a:cubicBezTo>
                <a:cubicBezTo>
                  <a:pt x="4657359" y="2790085"/>
                  <a:pt x="4197145" y="2709870"/>
                  <a:pt x="3925824" y="2777940"/>
                </a:cubicBezTo>
                <a:cubicBezTo>
                  <a:pt x="3654503" y="2846010"/>
                  <a:pt x="3641141" y="2753454"/>
                  <a:pt x="3446780" y="2777940"/>
                </a:cubicBezTo>
                <a:cubicBezTo>
                  <a:pt x="3252419" y="2802426"/>
                  <a:pt x="3119127" y="2728868"/>
                  <a:pt x="2862580" y="2777940"/>
                </a:cubicBezTo>
                <a:cubicBezTo>
                  <a:pt x="2606033" y="2827012"/>
                  <a:pt x="2532336" y="2734731"/>
                  <a:pt x="2278380" y="2777940"/>
                </a:cubicBezTo>
                <a:cubicBezTo>
                  <a:pt x="2024424" y="2821149"/>
                  <a:pt x="1786798" y="2695639"/>
                  <a:pt x="1589024" y="2777940"/>
                </a:cubicBezTo>
                <a:cubicBezTo>
                  <a:pt x="1391250" y="2860241"/>
                  <a:pt x="1194707" y="2774482"/>
                  <a:pt x="1004824" y="2777940"/>
                </a:cubicBezTo>
                <a:cubicBezTo>
                  <a:pt x="814941" y="2781398"/>
                  <a:pt x="788883" y="2771135"/>
                  <a:pt x="630936" y="2777940"/>
                </a:cubicBezTo>
                <a:cubicBezTo>
                  <a:pt x="472989" y="2784745"/>
                  <a:pt x="242763" y="2702722"/>
                  <a:pt x="0" y="2777940"/>
                </a:cubicBezTo>
                <a:cubicBezTo>
                  <a:pt x="-6042" y="2597456"/>
                  <a:pt x="38411" y="2357602"/>
                  <a:pt x="0" y="2250131"/>
                </a:cubicBezTo>
                <a:cubicBezTo>
                  <a:pt x="-38411" y="2142660"/>
                  <a:pt x="64470" y="1923475"/>
                  <a:pt x="0" y="1638985"/>
                </a:cubicBezTo>
                <a:cubicBezTo>
                  <a:pt x="-64470" y="1354495"/>
                  <a:pt x="8295" y="1318720"/>
                  <a:pt x="0" y="1027838"/>
                </a:cubicBezTo>
                <a:cubicBezTo>
                  <a:pt x="-8295" y="736956"/>
                  <a:pt x="82284" y="459715"/>
                  <a:pt x="0" y="0"/>
                </a:cubicBezTo>
                <a:close/>
              </a:path>
              <a:path w="10515600" h="2777940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53553" y="169341"/>
                  <a:pt x="10502706" y="393827"/>
                  <a:pt x="10515600" y="583367"/>
                </a:cubicBezTo>
                <a:cubicBezTo>
                  <a:pt x="10528494" y="772907"/>
                  <a:pt x="10498701" y="838009"/>
                  <a:pt x="10515600" y="1055617"/>
                </a:cubicBezTo>
                <a:cubicBezTo>
                  <a:pt x="10532499" y="1273225"/>
                  <a:pt x="10471289" y="1386257"/>
                  <a:pt x="10515600" y="1527867"/>
                </a:cubicBezTo>
                <a:cubicBezTo>
                  <a:pt x="10559911" y="1669477"/>
                  <a:pt x="10448745" y="1973079"/>
                  <a:pt x="10515600" y="2111234"/>
                </a:cubicBezTo>
                <a:cubicBezTo>
                  <a:pt x="10582455" y="2249389"/>
                  <a:pt x="10475496" y="2638099"/>
                  <a:pt x="10515600" y="2777940"/>
                </a:cubicBezTo>
                <a:cubicBezTo>
                  <a:pt x="10285458" y="2823988"/>
                  <a:pt x="10104737" y="2727998"/>
                  <a:pt x="9931400" y="2777940"/>
                </a:cubicBezTo>
                <a:cubicBezTo>
                  <a:pt x="9758063" y="2827882"/>
                  <a:pt x="9609147" y="2760021"/>
                  <a:pt x="9347200" y="2777940"/>
                </a:cubicBezTo>
                <a:cubicBezTo>
                  <a:pt x="9085253" y="2795859"/>
                  <a:pt x="8910232" y="2752475"/>
                  <a:pt x="8657844" y="2777940"/>
                </a:cubicBezTo>
                <a:cubicBezTo>
                  <a:pt x="8405456" y="2803405"/>
                  <a:pt x="8430953" y="2770615"/>
                  <a:pt x="8283956" y="2777940"/>
                </a:cubicBezTo>
                <a:cubicBezTo>
                  <a:pt x="8136959" y="2785265"/>
                  <a:pt x="8092864" y="2756766"/>
                  <a:pt x="8015224" y="2777940"/>
                </a:cubicBezTo>
                <a:cubicBezTo>
                  <a:pt x="7937584" y="2799114"/>
                  <a:pt x="7731849" y="2768124"/>
                  <a:pt x="7641336" y="2777940"/>
                </a:cubicBezTo>
                <a:cubicBezTo>
                  <a:pt x="7550823" y="2787756"/>
                  <a:pt x="7446711" y="2764597"/>
                  <a:pt x="7267448" y="2777940"/>
                </a:cubicBezTo>
                <a:cubicBezTo>
                  <a:pt x="7088185" y="2791283"/>
                  <a:pt x="7033734" y="2756722"/>
                  <a:pt x="6893560" y="2777940"/>
                </a:cubicBezTo>
                <a:cubicBezTo>
                  <a:pt x="6753386" y="2799158"/>
                  <a:pt x="6676962" y="2748007"/>
                  <a:pt x="6519672" y="2777940"/>
                </a:cubicBezTo>
                <a:cubicBezTo>
                  <a:pt x="6362382" y="2807873"/>
                  <a:pt x="6066129" y="2746845"/>
                  <a:pt x="5935472" y="2777940"/>
                </a:cubicBezTo>
                <a:cubicBezTo>
                  <a:pt x="5804815" y="2809035"/>
                  <a:pt x="5759964" y="2777030"/>
                  <a:pt x="5666740" y="2777940"/>
                </a:cubicBezTo>
                <a:cubicBezTo>
                  <a:pt x="5573516" y="2778850"/>
                  <a:pt x="5184686" y="2768667"/>
                  <a:pt x="4872228" y="2777940"/>
                </a:cubicBezTo>
                <a:cubicBezTo>
                  <a:pt x="4559770" y="2787213"/>
                  <a:pt x="4258013" y="2717060"/>
                  <a:pt x="4077716" y="2777940"/>
                </a:cubicBezTo>
                <a:cubicBezTo>
                  <a:pt x="3897419" y="2838820"/>
                  <a:pt x="3642651" y="2699101"/>
                  <a:pt x="3388360" y="2777940"/>
                </a:cubicBezTo>
                <a:cubicBezTo>
                  <a:pt x="3134069" y="2856779"/>
                  <a:pt x="3008792" y="2721465"/>
                  <a:pt x="2699004" y="2777940"/>
                </a:cubicBezTo>
                <a:cubicBezTo>
                  <a:pt x="2389216" y="2834415"/>
                  <a:pt x="2379160" y="2723431"/>
                  <a:pt x="2114804" y="2777940"/>
                </a:cubicBezTo>
                <a:cubicBezTo>
                  <a:pt x="1850448" y="2832449"/>
                  <a:pt x="1903963" y="2758358"/>
                  <a:pt x="1740916" y="2777940"/>
                </a:cubicBezTo>
                <a:cubicBezTo>
                  <a:pt x="1577869" y="2797522"/>
                  <a:pt x="1125817" y="2773104"/>
                  <a:pt x="946404" y="2777940"/>
                </a:cubicBezTo>
                <a:cubicBezTo>
                  <a:pt x="766991" y="2782776"/>
                  <a:pt x="224806" y="2733493"/>
                  <a:pt x="0" y="2777940"/>
                </a:cubicBezTo>
                <a:cubicBezTo>
                  <a:pt x="-43245" y="2653881"/>
                  <a:pt x="57729" y="2381843"/>
                  <a:pt x="0" y="2277911"/>
                </a:cubicBezTo>
                <a:cubicBezTo>
                  <a:pt x="-57729" y="2173979"/>
                  <a:pt x="33537" y="2020073"/>
                  <a:pt x="0" y="1805661"/>
                </a:cubicBezTo>
                <a:cubicBezTo>
                  <a:pt x="-33537" y="1591249"/>
                  <a:pt x="17396" y="1491609"/>
                  <a:pt x="0" y="1277852"/>
                </a:cubicBezTo>
                <a:cubicBezTo>
                  <a:pt x="-17396" y="1064095"/>
                  <a:pt x="16054" y="834382"/>
                  <a:pt x="0" y="722264"/>
                </a:cubicBezTo>
                <a:cubicBezTo>
                  <a:pt x="-16054" y="610146"/>
                  <a:pt x="26585" y="243425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Checked unique values for inconsistencies.</a:t>
            </a: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Standardization: Converted date to datetime, encoded categorical features.</a:t>
            </a: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Imputed missing values (mean for numerical, mode for categorical).</a:t>
            </a: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Removed outliers (IQR method).</a:t>
            </a:r>
          </a:p>
          <a:p>
            <a:pPr lvl="0"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Dropped redundant column: waterfront.</a:t>
            </a:r>
          </a:p>
        </p:txBody>
      </p:sp>
    </p:spTree>
    <p:extLst>
      <p:ext uri="{BB962C8B-B14F-4D97-AF65-F5344CB8AC3E}">
        <p14:creationId xmlns:p14="http://schemas.microsoft.com/office/powerpoint/2010/main" val="3956213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302FC8-FECC-B78B-591A-66BBA6237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A763-EBEE-AC2D-8EF8-86B1C6D5BA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b="1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Dataset Cleaning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D259B-6A1B-A48D-1C4E-ABEC6C50C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24" y="1238250"/>
            <a:ext cx="1981200" cy="43815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2C084-0A76-9C52-8C5F-2A521CD8E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631" y="2384928"/>
            <a:ext cx="4758738" cy="208814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000D1C-DA74-6A39-1730-E799476C7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7436" y="1238250"/>
            <a:ext cx="1996440" cy="435102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E63D2F-D10A-89F3-1202-59125A1B1C09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2549324" y="3413760"/>
            <a:ext cx="1050403" cy="152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FF4146-B9BD-575A-5F5D-E54EF0BBDDE2}"/>
              </a:ext>
            </a:extLst>
          </p:cNvPr>
          <p:cNvCxnSpPr>
            <a:cxnSpLocks/>
          </p:cNvCxnSpPr>
          <p:nvPr/>
        </p:nvCxnSpPr>
        <p:spPr>
          <a:xfrm flipV="1">
            <a:off x="8526201" y="3413760"/>
            <a:ext cx="1050403" cy="1524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44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C026DE-7568-BD7F-C5F8-B3DAD7B7D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>
            <a:extLst>
              <a:ext uri="{FF2B5EF4-FFF2-40B4-BE49-F238E27FC236}">
                <a16:creationId xmlns:a16="http://schemas.microsoft.com/office/drawing/2014/main" id="{C45F2A62-89DF-4A4F-C277-6016F035AC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0687"/>
            <a:ext cx="10515600" cy="1669944"/>
          </a:xfrm>
          <a:custGeom>
            <a:avLst/>
            <a:gdLst>
              <a:gd name="connsiteX0" fmla="*/ 0 w 10515600"/>
              <a:gd name="connsiteY0" fmla="*/ 0 h 1669944"/>
              <a:gd name="connsiteX1" fmla="*/ 268732 w 10515600"/>
              <a:gd name="connsiteY1" fmla="*/ 0 h 1669944"/>
              <a:gd name="connsiteX2" fmla="*/ 747776 w 10515600"/>
              <a:gd name="connsiteY2" fmla="*/ 0 h 1669944"/>
              <a:gd name="connsiteX3" fmla="*/ 1226820 w 10515600"/>
              <a:gd name="connsiteY3" fmla="*/ 0 h 1669944"/>
              <a:gd name="connsiteX4" fmla="*/ 2021332 w 10515600"/>
              <a:gd name="connsiteY4" fmla="*/ 0 h 1669944"/>
              <a:gd name="connsiteX5" fmla="*/ 2290064 w 10515600"/>
              <a:gd name="connsiteY5" fmla="*/ 0 h 1669944"/>
              <a:gd name="connsiteX6" fmla="*/ 2979420 w 10515600"/>
              <a:gd name="connsiteY6" fmla="*/ 0 h 1669944"/>
              <a:gd name="connsiteX7" fmla="*/ 3248152 w 10515600"/>
              <a:gd name="connsiteY7" fmla="*/ 0 h 1669944"/>
              <a:gd name="connsiteX8" fmla="*/ 3622040 w 10515600"/>
              <a:gd name="connsiteY8" fmla="*/ 0 h 1669944"/>
              <a:gd name="connsiteX9" fmla="*/ 3995928 w 10515600"/>
              <a:gd name="connsiteY9" fmla="*/ 0 h 1669944"/>
              <a:gd name="connsiteX10" fmla="*/ 4685284 w 10515600"/>
              <a:gd name="connsiteY10" fmla="*/ 0 h 1669944"/>
              <a:gd name="connsiteX11" fmla="*/ 5269484 w 10515600"/>
              <a:gd name="connsiteY11" fmla="*/ 0 h 1669944"/>
              <a:gd name="connsiteX12" fmla="*/ 6063996 w 10515600"/>
              <a:gd name="connsiteY12" fmla="*/ 0 h 1669944"/>
              <a:gd name="connsiteX13" fmla="*/ 6437884 w 10515600"/>
              <a:gd name="connsiteY13" fmla="*/ 0 h 1669944"/>
              <a:gd name="connsiteX14" fmla="*/ 7127240 w 10515600"/>
              <a:gd name="connsiteY14" fmla="*/ 0 h 1669944"/>
              <a:gd name="connsiteX15" fmla="*/ 7606284 w 10515600"/>
              <a:gd name="connsiteY15" fmla="*/ 0 h 1669944"/>
              <a:gd name="connsiteX16" fmla="*/ 8295640 w 10515600"/>
              <a:gd name="connsiteY16" fmla="*/ 0 h 1669944"/>
              <a:gd name="connsiteX17" fmla="*/ 9090152 w 10515600"/>
              <a:gd name="connsiteY17" fmla="*/ 0 h 1669944"/>
              <a:gd name="connsiteX18" fmla="*/ 9358884 w 10515600"/>
              <a:gd name="connsiteY18" fmla="*/ 0 h 1669944"/>
              <a:gd name="connsiteX19" fmla="*/ 9627616 w 10515600"/>
              <a:gd name="connsiteY19" fmla="*/ 0 h 1669944"/>
              <a:gd name="connsiteX20" fmla="*/ 9896348 w 10515600"/>
              <a:gd name="connsiteY20" fmla="*/ 0 h 1669944"/>
              <a:gd name="connsiteX21" fmla="*/ 10515600 w 10515600"/>
              <a:gd name="connsiteY21" fmla="*/ 0 h 1669944"/>
              <a:gd name="connsiteX22" fmla="*/ 10515600 w 10515600"/>
              <a:gd name="connsiteY22" fmla="*/ 506550 h 1669944"/>
              <a:gd name="connsiteX23" fmla="*/ 10515600 w 10515600"/>
              <a:gd name="connsiteY23" fmla="*/ 1063198 h 1669944"/>
              <a:gd name="connsiteX24" fmla="*/ 10515600 w 10515600"/>
              <a:gd name="connsiteY24" fmla="*/ 1669944 h 1669944"/>
              <a:gd name="connsiteX25" fmla="*/ 10246868 w 10515600"/>
              <a:gd name="connsiteY25" fmla="*/ 1669944 h 1669944"/>
              <a:gd name="connsiteX26" fmla="*/ 9767824 w 10515600"/>
              <a:gd name="connsiteY26" fmla="*/ 1669944 h 1669944"/>
              <a:gd name="connsiteX27" fmla="*/ 9078468 w 10515600"/>
              <a:gd name="connsiteY27" fmla="*/ 1669944 h 1669944"/>
              <a:gd name="connsiteX28" fmla="*/ 8283956 w 10515600"/>
              <a:gd name="connsiteY28" fmla="*/ 1669944 h 1669944"/>
              <a:gd name="connsiteX29" fmla="*/ 8015224 w 10515600"/>
              <a:gd name="connsiteY29" fmla="*/ 1669944 h 1669944"/>
              <a:gd name="connsiteX30" fmla="*/ 7746492 w 10515600"/>
              <a:gd name="connsiteY30" fmla="*/ 1669944 h 1669944"/>
              <a:gd name="connsiteX31" fmla="*/ 7267448 w 10515600"/>
              <a:gd name="connsiteY31" fmla="*/ 1669944 h 1669944"/>
              <a:gd name="connsiteX32" fmla="*/ 6472936 w 10515600"/>
              <a:gd name="connsiteY32" fmla="*/ 1669944 h 1669944"/>
              <a:gd name="connsiteX33" fmla="*/ 5888736 w 10515600"/>
              <a:gd name="connsiteY33" fmla="*/ 1669944 h 1669944"/>
              <a:gd name="connsiteX34" fmla="*/ 5409692 w 10515600"/>
              <a:gd name="connsiteY34" fmla="*/ 1669944 h 1669944"/>
              <a:gd name="connsiteX35" fmla="*/ 4720336 w 10515600"/>
              <a:gd name="connsiteY35" fmla="*/ 1669944 h 1669944"/>
              <a:gd name="connsiteX36" fmla="*/ 4136136 w 10515600"/>
              <a:gd name="connsiteY36" fmla="*/ 1669944 h 1669944"/>
              <a:gd name="connsiteX37" fmla="*/ 3657092 w 10515600"/>
              <a:gd name="connsiteY37" fmla="*/ 1669944 h 1669944"/>
              <a:gd name="connsiteX38" fmla="*/ 3283204 w 10515600"/>
              <a:gd name="connsiteY38" fmla="*/ 1669944 h 1669944"/>
              <a:gd name="connsiteX39" fmla="*/ 2488692 w 10515600"/>
              <a:gd name="connsiteY39" fmla="*/ 1669944 h 1669944"/>
              <a:gd name="connsiteX40" fmla="*/ 2219960 w 10515600"/>
              <a:gd name="connsiteY40" fmla="*/ 1669944 h 1669944"/>
              <a:gd name="connsiteX41" fmla="*/ 1425448 w 10515600"/>
              <a:gd name="connsiteY41" fmla="*/ 1669944 h 1669944"/>
              <a:gd name="connsiteX42" fmla="*/ 946404 w 10515600"/>
              <a:gd name="connsiteY42" fmla="*/ 1669944 h 1669944"/>
              <a:gd name="connsiteX43" fmla="*/ 0 w 10515600"/>
              <a:gd name="connsiteY43" fmla="*/ 1669944 h 1669944"/>
              <a:gd name="connsiteX44" fmla="*/ 0 w 10515600"/>
              <a:gd name="connsiteY44" fmla="*/ 1113296 h 1669944"/>
              <a:gd name="connsiteX45" fmla="*/ 0 w 10515600"/>
              <a:gd name="connsiteY45" fmla="*/ 590047 h 1669944"/>
              <a:gd name="connsiteX46" fmla="*/ 0 w 10515600"/>
              <a:gd name="connsiteY46" fmla="*/ 0 h 166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0515600" h="1669944" fill="none" extrusionOk="0">
                <a:moveTo>
                  <a:pt x="0" y="0"/>
                </a:moveTo>
                <a:cubicBezTo>
                  <a:pt x="120405" y="-27934"/>
                  <a:pt x="208335" y="6828"/>
                  <a:pt x="268732" y="0"/>
                </a:cubicBezTo>
                <a:cubicBezTo>
                  <a:pt x="329129" y="-6828"/>
                  <a:pt x="611195" y="15707"/>
                  <a:pt x="747776" y="0"/>
                </a:cubicBezTo>
                <a:cubicBezTo>
                  <a:pt x="884357" y="-15707"/>
                  <a:pt x="1107151" y="36292"/>
                  <a:pt x="1226820" y="0"/>
                </a:cubicBezTo>
                <a:cubicBezTo>
                  <a:pt x="1346489" y="-36292"/>
                  <a:pt x="1654315" y="92979"/>
                  <a:pt x="2021332" y="0"/>
                </a:cubicBezTo>
                <a:cubicBezTo>
                  <a:pt x="2388349" y="-92979"/>
                  <a:pt x="2209502" y="16637"/>
                  <a:pt x="2290064" y="0"/>
                </a:cubicBezTo>
                <a:cubicBezTo>
                  <a:pt x="2370626" y="-16637"/>
                  <a:pt x="2841242" y="21269"/>
                  <a:pt x="2979420" y="0"/>
                </a:cubicBezTo>
                <a:cubicBezTo>
                  <a:pt x="3117598" y="-21269"/>
                  <a:pt x="3135152" y="29477"/>
                  <a:pt x="3248152" y="0"/>
                </a:cubicBezTo>
                <a:cubicBezTo>
                  <a:pt x="3361152" y="-29477"/>
                  <a:pt x="3514566" y="4954"/>
                  <a:pt x="3622040" y="0"/>
                </a:cubicBezTo>
                <a:cubicBezTo>
                  <a:pt x="3729514" y="-4954"/>
                  <a:pt x="3914263" y="25949"/>
                  <a:pt x="3995928" y="0"/>
                </a:cubicBezTo>
                <a:cubicBezTo>
                  <a:pt x="4077593" y="-25949"/>
                  <a:pt x="4342583" y="71813"/>
                  <a:pt x="4685284" y="0"/>
                </a:cubicBezTo>
                <a:cubicBezTo>
                  <a:pt x="5027985" y="-71813"/>
                  <a:pt x="5136420" y="55884"/>
                  <a:pt x="5269484" y="0"/>
                </a:cubicBezTo>
                <a:cubicBezTo>
                  <a:pt x="5402548" y="-55884"/>
                  <a:pt x="5860020" y="38107"/>
                  <a:pt x="6063996" y="0"/>
                </a:cubicBezTo>
                <a:cubicBezTo>
                  <a:pt x="6267972" y="-38107"/>
                  <a:pt x="6297522" y="3588"/>
                  <a:pt x="6437884" y="0"/>
                </a:cubicBezTo>
                <a:cubicBezTo>
                  <a:pt x="6578246" y="-3588"/>
                  <a:pt x="6964177" y="10035"/>
                  <a:pt x="7127240" y="0"/>
                </a:cubicBezTo>
                <a:cubicBezTo>
                  <a:pt x="7290303" y="-10035"/>
                  <a:pt x="7417063" y="55501"/>
                  <a:pt x="7606284" y="0"/>
                </a:cubicBezTo>
                <a:cubicBezTo>
                  <a:pt x="7795505" y="-55501"/>
                  <a:pt x="8066249" y="21939"/>
                  <a:pt x="8295640" y="0"/>
                </a:cubicBezTo>
                <a:cubicBezTo>
                  <a:pt x="8525031" y="-21939"/>
                  <a:pt x="8726885" y="28952"/>
                  <a:pt x="9090152" y="0"/>
                </a:cubicBezTo>
                <a:cubicBezTo>
                  <a:pt x="9453419" y="-28952"/>
                  <a:pt x="9303925" y="19107"/>
                  <a:pt x="9358884" y="0"/>
                </a:cubicBezTo>
                <a:cubicBezTo>
                  <a:pt x="9413843" y="-19107"/>
                  <a:pt x="9517252" y="23404"/>
                  <a:pt x="9627616" y="0"/>
                </a:cubicBezTo>
                <a:cubicBezTo>
                  <a:pt x="9737980" y="-23404"/>
                  <a:pt x="9823068" y="30214"/>
                  <a:pt x="9896348" y="0"/>
                </a:cubicBezTo>
                <a:cubicBezTo>
                  <a:pt x="9969628" y="-30214"/>
                  <a:pt x="10289493" y="31634"/>
                  <a:pt x="10515600" y="0"/>
                </a:cubicBezTo>
                <a:cubicBezTo>
                  <a:pt x="10519187" y="118945"/>
                  <a:pt x="10506169" y="404783"/>
                  <a:pt x="10515600" y="506550"/>
                </a:cubicBezTo>
                <a:cubicBezTo>
                  <a:pt x="10525031" y="608317"/>
                  <a:pt x="10463477" y="834210"/>
                  <a:pt x="10515600" y="1063198"/>
                </a:cubicBezTo>
                <a:cubicBezTo>
                  <a:pt x="10567723" y="1292186"/>
                  <a:pt x="10507972" y="1465421"/>
                  <a:pt x="10515600" y="1669944"/>
                </a:cubicBezTo>
                <a:cubicBezTo>
                  <a:pt x="10400814" y="1682690"/>
                  <a:pt x="10342850" y="1644783"/>
                  <a:pt x="10246868" y="1669944"/>
                </a:cubicBezTo>
                <a:cubicBezTo>
                  <a:pt x="10150886" y="1695105"/>
                  <a:pt x="9865775" y="1636261"/>
                  <a:pt x="9767824" y="1669944"/>
                </a:cubicBezTo>
                <a:cubicBezTo>
                  <a:pt x="9669873" y="1703627"/>
                  <a:pt x="9320747" y="1650547"/>
                  <a:pt x="9078468" y="1669944"/>
                </a:cubicBezTo>
                <a:cubicBezTo>
                  <a:pt x="8836189" y="1689341"/>
                  <a:pt x="8598540" y="1625217"/>
                  <a:pt x="8283956" y="1669944"/>
                </a:cubicBezTo>
                <a:cubicBezTo>
                  <a:pt x="7969372" y="1714671"/>
                  <a:pt x="8126530" y="1647353"/>
                  <a:pt x="8015224" y="1669944"/>
                </a:cubicBezTo>
                <a:cubicBezTo>
                  <a:pt x="7903918" y="1692535"/>
                  <a:pt x="7844481" y="1644690"/>
                  <a:pt x="7746492" y="1669944"/>
                </a:cubicBezTo>
                <a:cubicBezTo>
                  <a:pt x="7648503" y="1695198"/>
                  <a:pt x="7367236" y="1627853"/>
                  <a:pt x="7267448" y="1669944"/>
                </a:cubicBezTo>
                <a:cubicBezTo>
                  <a:pt x="7167660" y="1712035"/>
                  <a:pt x="6810530" y="1652964"/>
                  <a:pt x="6472936" y="1669944"/>
                </a:cubicBezTo>
                <a:cubicBezTo>
                  <a:pt x="6135342" y="1686924"/>
                  <a:pt x="6095607" y="1635222"/>
                  <a:pt x="5888736" y="1669944"/>
                </a:cubicBezTo>
                <a:cubicBezTo>
                  <a:pt x="5681865" y="1704666"/>
                  <a:pt x="5631179" y="1637634"/>
                  <a:pt x="5409692" y="1669944"/>
                </a:cubicBezTo>
                <a:cubicBezTo>
                  <a:pt x="5188205" y="1702254"/>
                  <a:pt x="5029415" y="1650339"/>
                  <a:pt x="4720336" y="1669944"/>
                </a:cubicBezTo>
                <a:cubicBezTo>
                  <a:pt x="4411257" y="1689549"/>
                  <a:pt x="4381011" y="1605201"/>
                  <a:pt x="4136136" y="1669944"/>
                </a:cubicBezTo>
                <a:cubicBezTo>
                  <a:pt x="3891261" y="1734687"/>
                  <a:pt x="3857808" y="1660791"/>
                  <a:pt x="3657092" y="1669944"/>
                </a:cubicBezTo>
                <a:cubicBezTo>
                  <a:pt x="3456376" y="1679097"/>
                  <a:pt x="3363170" y="1654513"/>
                  <a:pt x="3283204" y="1669944"/>
                </a:cubicBezTo>
                <a:cubicBezTo>
                  <a:pt x="3203238" y="1685375"/>
                  <a:pt x="2765143" y="1613364"/>
                  <a:pt x="2488692" y="1669944"/>
                </a:cubicBezTo>
                <a:cubicBezTo>
                  <a:pt x="2212241" y="1726524"/>
                  <a:pt x="2282937" y="1657799"/>
                  <a:pt x="2219960" y="1669944"/>
                </a:cubicBezTo>
                <a:cubicBezTo>
                  <a:pt x="2156983" y="1682089"/>
                  <a:pt x="1696769" y="1601874"/>
                  <a:pt x="1425448" y="1669944"/>
                </a:cubicBezTo>
                <a:cubicBezTo>
                  <a:pt x="1154127" y="1738014"/>
                  <a:pt x="1140765" y="1645458"/>
                  <a:pt x="946404" y="1669944"/>
                </a:cubicBezTo>
                <a:cubicBezTo>
                  <a:pt x="752043" y="1694430"/>
                  <a:pt x="308427" y="1590026"/>
                  <a:pt x="0" y="1669944"/>
                </a:cubicBezTo>
                <a:cubicBezTo>
                  <a:pt x="-29792" y="1396014"/>
                  <a:pt x="54323" y="1334923"/>
                  <a:pt x="0" y="1113296"/>
                </a:cubicBezTo>
                <a:cubicBezTo>
                  <a:pt x="-54323" y="891669"/>
                  <a:pt x="44854" y="793192"/>
                  <a:pt x="0" y="590047"/>
                </a:cubicBezTo>
                <a:cubicBezTo>
                  <a:pt x="-44854" y="386902"/>
                  <a:pt x="44459" y="220565"/>
                  <a:pt x="0" y="0"/>
                </a:cubicBezTo>
                <a:close/>
              </a:path>
              <a:path w="10515600" h="1669944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19107" y="118486"/>
                  <a:pt x="10452102" y="386515"/>
                  <a:pt x="10515600" y="573347"/>
                </a:cubicBezTo>
                <a:cubicBezTo>
                  <a:pt x="10579098" y="760179"/>
                  <a:pt x="10466625" y="952527"/>
                  <a:pt x="10515600" y="1079897"/>
                </a:cubicBezTo>
                <a:cubicBezTo>
                  <a:pt x="10564575" y="1207267"/>
                  <a:pt x="10491699" y="1500290"/>
                  <a:pt x="10515600" y="1669944"/>
                </a:cubicBezTo>
                <a:cubicBezTo>
                  <a:pt x="10218264" y="1685262"/>
                  <a:pt x="10058104" y="1631112"/>
                  <a:pt x="9826244" y="1669944"/>
                </a:cubicBezTo>
                <a:cubicBezTo>
                  <a:pt x="9594384" y="1708776"/>
                  <a:pt x="9280675" y="1587799"/>
                  <a:pt x="9031732" y="1669944"/>
                </a:cubicBezTo>
                <a:cubicBezTo>
                  <a:pt x="8782789" y="1752089"/>
                  <a:pt x="8739016" y="1612992"/>
                  <a:pt x="8552688" y="1669944"/>
                </a:cubicBezTo>
                <a:cubicBezTo>
                  <a:pt x="8366360" y="1726896"/>
                  <a:pt x="8230435" y="1652025"/>
                  <a:pt x="7968488" y="1669944"/>
                </a:cubicBezTo>
                <a:cubicBezTo>
                  <a:pt x="7706541" y="1687863"/>
                  <a:pt x="7531520" y="1644479"/>
                  <a:pt x="7279132" y="1669944"/>
                </a:cubicBezTo>
                <a:cubicBezTo>
                  <a:pt x="7026744" y="1695409"/>
                  <a:pt x="7052241" y="1662619"/>
                  <a:pt x="6905244" y="1669944"/>
                </a:cubicBezTo>
                <a:cubicBezTo>
                  <a:pt x="6758247" y="1677269"/>
                  <a:pt x="6714152" y="1648770"/>
                  <a:pt x="6636512" y="1669944"/>
                </a:cubicBezTo>
                <a:cubicBezTo>
                  <a:pt x="6558872" y="1691118"/>
                  <a:pt x="6353137" y="1660128"/>
                  <a:pt x="6262624" y="1669944"/>
                </a:cubicBezTo>
                <a:cubicBezTo>
                  <a:pt x="6172111" y="1679760"/>
                  <a:pt x="6067999" y="1656601"/>
                  <a:pt x="5888736" y="1669944"/>
                </a:cubicBezTo>
                <a:cubicBezTo>
                  <a:pt x="5709473" y="1683287"/>
                  <a:pt x="5655022" y="1648726"/>
                  <a:pt x="5514848" y="1669944"/>
                </a:cubicBezTo>
                <a:cubicBezTo>
                  <a:pt x="5374674" y="1691162"/>
                  <a:pt x="5298250" y="1640011"/>
                  <a:pt x="5140960" y="1669944"/>
                </a:cubicBezTo>
                <a:cubicBezTo>
                  <a:pt x="4983670" y="1699877"/>
                  <a:pt x="4687417" y="1638849"/>
                  <a:pt x="4556760" y="1669944"/>
                </a:cubicBezTo>
                <a:cubicBezTo>
                  <a:pt x="4426103" y="1701039"/>
                  <a:pt x="4381252" y="1669034"/>
                  <a:pt x="4288028" y="1669944"/>
                </a:cubicBezTo>
                <a:cubicBezTo>
                  <a:pt x="4194804" y="1670854"/>
                  <a:pt x="3805974" y="1660671"/>
                  <a:pt x="3493516" y="1669944"/>
                </a:cubicBezTo>
                <a:cubicBezTo>
                  <a:pt x="3181058" y="1679217"/>
                  <a:pt x="2879301" y="1609064"/>
                  <a:pt x="2699004" y="1669944"/>
                </a:cubicBezTo>
                <a:cubicBezTo>
                  <a:pt x="2518707" y="1730824"/>
                  <a:pt x="2263939" y="1591105"/>
                  <a:pt x="2009648" y="1669944"/>
                </a:cubicBezTo>
                <a:cubicBezTo>
                  <a:pt x="1755357" y="1748783"/>
                  <a:pt x="1630080" y="1613469"/>
                  <a:pt x="1320292" y="1669944"/>
                </a:cubicBezTo>
                <a:cubicBezTo>
                  <a:pt x="1010504" y="1726419"/>
                  <a:pt x="1000448" y="1615435"/>
                  <a:pt x="736092" y="1669944"/>
                </a:cubicBezTo>
                <a:cubicBezTo>
                  <a:pt x="471736" y="1724453"/>
                  <a:pt x="334849" y="1653166"/>
                  <a:pt x="0" y="1669944"/>
                </a:cubicBezTo>
                <a:cubicBezTo>
                  <a:pt x="-45431" y="1483611"/>
                  <a:pt x="41144" y="1200806"/>
                  <a:pt x="0" y="1079897"/>
                </a:cubicBezTo>
                <a:cubicBezTo>
                  <a:pt x="-41144" y="958988"/>
                  <a:pt x="29339" y="790102"/>
                  <a:pt x="0" y="556648"/>
                </a:cubicBezTo>
                <a:cubicBezTo>
                  <a:pt x="-29339" y="323194"/>
                  <a:pt x="7953" y="187801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Columns (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sqft_lot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 Imputed with mean.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Categorical Columns (city,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yr_built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→ Imputed with mode.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Ensured dataset completeness without bias.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451A41A-3676-160F-8346-1CD7565D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Handling Missing Values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24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B8275D-E8AD-D0CB-6C44-75ED188DD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08D3AE20-69AB-1B1A-B4DB-2458C26D0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690687"/>
            <a:ext cx="10515600" cy="2223942"/>
          </a:xfrm>
          <a:custGeom>
            <a:avLst/>
            <a:gdLst>
              <a:gd name="connsiteX0" fmla="*/ 0 w 10515600"/>
              <a:gd name="connsiteY0" fmla="*/ 0 h 2223942"/>
              <a:gd name="connsiteX1" fmla="*/ 479044 w 10515600"/>
              <a:gd name="connsiteY1" fmla="*/ 0 h 2223942"/>
              <a:gd name="connsiteX2" fmla="*/ 747776 w 10515600"/>
              <a:gd name="connsiteY2" fmla="*/ 0 h 2223942"/>
              <a:gd name="connsiteX3" fmla="*/ 1437132 w 10515600"/>
              <a:gd name="connsiteY3" fmla="*/ 0 h 2223942"/>
              <a:gd name="connsiteX4" fmla="*/ 1705864 w 10515600"/>
              <a:gd name="connsiteY4" fmla="*/ 0 h 2223942"/>
              <a:gd name="connsiteX5" fmla="*/ 2079752 w 10515600"/>
              <a:gd name="connsiteY5" fmla="*/ 0 h 2223942"/>
              <a:gd name="connsiteX6" fmla="*/ 2453640 w 10515600"/>
              <a:gd name="connsiteY6" fmla="*/ 0 h 2223942"/>
              <a:gd name="connsiteX7" fmla="*/ 3142996 w 10515600"/>
              <a:gd name="connsiteY7" fmla="*/ 0 h 2223942"/>
              <a:gd name="connsiteX8" fmla="*/ 3727196 w 10515600"/>
              <a:gd name="connsiteY8" fmla="*/ 0 h 2223942"/>
              <a:gd name="connsiteX9" fmla="*/ 4521708 w 10515600"/>
              <a:gd name="connsiteY9" fmla="*/ 0 h 2223942"/>
              <a:gd name="connsiteX10" fmla="*/ 4895596 w 10515600"/>
              <a:gd name="connsiteY10" fmla="*/ 0 h 2223942"/>
              <a:gd name="connsiteX11" fmla="*/ 5584952 w 10515600"/>
              <a:gd name="connsiteY11" fmla="*/ 0 h 2223942"/>
              <a:gd name="connsiteX12" fmla="*/ 6063996 w 10515600"/>
              <a:gd name="connsiteY12" fmla="*/ 0 h 2223942"/>
              <a:gd name="connsiteX13" fmla="*/ 6753352 w 10515600"/>
              <a:gd name="connsiteY13" fmla="*/ 0 h 2223942"/>
              <a:gd name="connsiteX14" fmla="*/ 7547864 w 10515600"/>
              <a:gd name="connsiteY14" fmla="*/ 0 h 2223942"/>
              <a:gd name="connsiteX15" fmla="*/ 7816596 w 10515600"/>
              <a:gd name="connsiteY15" fmla="*/ 0 h 2223942"/>
              <a:gd name="connsiteX16" fmla="*/ 8085328 w 10515600"/>
              <a:gd name="connsiteY16" fmla="*/ 0 h 2223942"/>
              <a:gd name="connsiteX17" fmla="*/ 8354060 w 10515600"/>
              <a:gd name="connsiteY17" fmla="*/ 0 h 2223942"/>
              <a:gd name="connsiteX18" fmla="*/ 9043416 w 10515600"/>
              <a:gd name="connsiteY18" fmla="*/ 0 h 2223942"/>
              <a:gd name="connsiteX19" fmla="*/ 9312148 w 10515600"/>
              <a:gd name="connsiteY19" fmla="*/ 0 h 2223942"/>
              <a:gd name="connsiteX20" fmla="*/ 9791192 w 10515600"/>
              <a:gd name="connsiteY20" fmla="*/ 0 h 2223942"/>
              <a:gd name="connsiteX21" fmla="*/ 10515600 w 10515600"/>
              <a:gd name="connsiteY21" fmla="*/ 0 h 2223942"/>
              <a:gd name="connsiteX22" fmla="*/ 10515600 w 10515600"/>
              <a:gd name="connsiteY22" fmla="*/ 489267 h 2223942"/>
              <a:gd name="connsiteX23" fmla="*/ 10515600 w 10515600"/>
              <a:gd name="connsiteY23" fmla="*/ 1023013 h 2223942"/>
              <a:gd name="connsiteX24" fmla="*/ 10515600 w 10515600"/>
              <a:gd name="connsiteY24" fmla="*/ 1601238 h 2223942"/>
              <a:gd name="connsiteX25" fmla="*/ 10515600 w 10515600"/>
              <a:gd name="connsiteY25" fmla="*/ 2223942 h 2223942"/>
              <a:gd name="connsiteX26" fmla="*/ 9721088 w 10515600"/>
              <a:gd name="connsiteY26" fmla="*/ 2223942 h 2223942"/>
              <a:gd name="connsiteX27" fmla="*/ 9452356 w 10515600"/>
              <a:gd name="connsiteY27" fmla="*/ 2223942 h 2223942"/>
              <a:gd name="connsiteX28" fmla="*/ 8973312 w 10515600"/>
              <a:gd name="connsiteY28" fmla="*/ 2223942 h 2223942"/>
              <a:gd name="connsiteX29" fmla="*/ 8178800 w 10515600"/>
              <a:gd name="connsiteY29" fmla="*/ 2223942 h 2223942"/>
              <a:gd name="connsiteX30" fmla="*/ 7594600 w 10515600"/>
              <a:gd name="connsiteY30" fmla="*/ 2223942 h 2223942"/>
              <a:gd name="connsiteX31" fmla="*/ 7115556 w 10515600"/>
              <a:gd name="connsiteY31" fmla="*/ 2223942 h 2223942"/>
              <a:gd name="connsiteX32" fmla="*/ 6426200 w 10515600"/>
              <a:gd name="connsiteY32" fmla="*/ 2223942 h 2223942"/>
              <a:gd name="connsiteX33" fmla="*/ 5842000 w 10515600"/>
              <a:gd name="connsiteY33" fmla="*/ 2223942 h 2223942"/>
              <a:gd name="connsiteX34" fmla="*/ 5362956 w 10515600"/>
              <a:gd name="connsiteY34" fmla="*/ 2223942 h 2223942"/>
              <a:gd name="connsiteX35" fmla="*/ 4989068 w 10515600"/>
              <a:gd name="connsiteY35" fmla="*/ 2223942 h 2223942"/>
              <a:gd name="connsiteX36" fmla="*/ 4194556 w 10515600"/>
              <a:gd name="connsiteY36" fmla="*/ 2223942 h 2223942"/>
              <a:gd name="connsiteX37" fmla="*/ 3925824 w 10515600"/>
              <a:gd name="connsiteY37" fmla="*/ 2223942 h 2223942"/>
              <a:gd name="connsiteX38" fmla="*/ 3131312 w 10515600"/>
              <a:gd name="connsiteY38" fmla="*/ 2223942 h 2223942"/>
              <a:gd name="connsiteX39" fmla="*/ 2652268 w 10515600"/>
              <a:gd name="connsiteY39" fmla="*/ 2223942 h 2223942"/>
              <a:gd name="connsiteX40" fmla="*/ 2068068 w 10515600"/>
              <a:gd name="connsiteY40" fmla="*/ 2223942 h 2223942"/>
              <a:gd name="connsiteX41" fmla="*/ 1483868 w 10515600"/>
              <a:gd name="connsiteY41" fmla="*/ 2223942 h 2223942"/>
              <a:gd name="connsiteX42" fmla="*/ 794512 w 10515600"/>
              <a:gd name="connsiteY42" fmla="*/ 2223942 h 2223942"/>
              <a:gd name="connsiteX43" fmla="*/ 0 w 10515600"/>
              <a:gd name="connsiteY43" fmla="*/ 2223942 h 2223942"/>
              <a:gd name="connsiteX44" fmla="*/ 0 w 10515600"/>
              <a:gd name="connsiteY44" fmla="*/ 1712435 h 2223942"/>
              <a:gd name="connsiteX45" fmla="*/ 0 w 10515600"/>
              <a:gd name="connsiteY45" fmla="*/ 1178689 h 2223942"/>
              <a:gd name="connsiteX46" fmla="*/ 0 w 10515600"/>
              <a:gd name="connsiteY46" fmla="*/ 689422 h 2223942"/>
              <a:gd name="connsiteX47" fmla="*/ 0 w 10515600"/>
              <a:gd name="connsiteY47" fmla="*/ 0 h 2223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0515600" h="2223942" fill="none" extrusionOk="0">
                <a:moveTo>
                  <a:pt x="0" y="0"/>
                </a:moveTo>
                <a:cubicBezTo>
                  <a:pt x="112307" y="-24099"/>
                  <a:pt x="311383" y="50917"/>
                  <a:pt x="479044" y="0"/>
                </a:cubicBezTo>
                <a:cubicBezTo>
                  <a:pt x="646705" y="-50917"/>
                  <a:pt x="667214" y="16637"/>
                  <a:pt x="747776" y="0"/>
                </a:cubicBezTo>
                <a:cubicBezTo>
                  <a:pt x="828338" y="-16637"/>
                  <a:pt x="1298954" y="21269"/>
                  <a:pt x="1437132" y="0"/>
                </a:cubicBezTo>
                <a:cubicBezTo>
                  <a:pt x="1575310" y="-21269"/>
                  <a:pt x="1592864" y="29477"/>
                  <a:pt x="1705864" y="0"/>
                </a:cubicBezTo>
                <a:cubicBezTo>
                  <a:pt x="1818864" y="-29477"/>
                  <a:pt x="1972278" y="4954"/>
                  <a:pt x="2079752" y="0"/>
                </a:cubicBezTo>
                <a:cubicBezTo>
                  <a:pt x="2187226" y="-4954"/>
                  <a:pt x="2371975" y="25949"/>
                  <a:pt x="2453640" y="0"/>
                </a:cubicBezTo>
                <a:cubicBezTo>
                  <a:pt x="2535305" y="-25949"/>
                  <a:pt x="2800295" y="71813"/>
                  <a:pt x="3142996" y="0"/>
                </a:cubicBezTo>
                <a:cubicBezTo>
                  <a:pt x="3485697" y="-71813"/>
                  <a:pt x="3594132" y="55884"/>
                  <a:pt x="3727196" y="0"/>
                </a:cubicBezTo>
                <a:cubicBezTo>
                  <a:pt x="3860260" y="-55884"/>
                  <a:pt x="4317732" y="38107"/>
                  <a:pt x="4521708" y="0"/>
                </a:cubicBezTo>
                <a:cubicBezTo>
                  <a:pt x="4725684" y="-38107"/>
                  <a:pt x="4755234" y="3588"/>
                  <a:pt x="4895596" y="0"/>
                </a:cubicBezTo>
                <a:cubicBezTo>
                  <a:pt x="5035958" y="-3588"/>
                  <a:pt x="5421889" y="10035"/>
                  <a:pt x="5584952" y="0"/>
                </a:cubicBezTo>
                <a:cubicBezTo>
                  <a:pt x="5748015" y="-10035"/>
                  <a:pt x="5874775" y="55501"/>
                  <a:pt x="6063996" y="0"/>
                </a:cubicBezTo>
                <a:cubicBezTo>
                  <a:pt x="6253217" y="-55501"/>
                  <a:pt x="6523961" y="21939"/>
                  <a:pt x="6753352" y="0"/>
                </a:cubicBezTo>
                <a:cubicBezTo>
                  <a:pt x="6982743" y="-21939"/>
                  <a:pt x="7184597" y="28952"/>
                  <a:pt x="7547864" y="0"/>
                </a:cubicBezTo>
                <a:cubicBezTo>
                  <a:pt x="7911131" y="-28952"/>
                  <a:pt x="7761637" y="19107"/>
                  <a:pt x="7816596" y="0"/>
                </a:cubicBezTo>
                <a:cubicBezTo>
                  <a:pt x="7871555" y="-19107"/>
                  <a:pt x="7974964" y="23404"/>
                  <a:pt x="8085328" y="0"/>
                </a:cubicBezTo>
                <a:cubicBezTo>
                  <a:pt x="8195692" y="-23404"/>
                  <a:pt x="8280780" y="30214"/>
                  <a:pt x="8354060" y="0"/>
                </a:cubicBezTo>
                <a:cubicBezTo>
                  <a:pt x="8427340" y="-30214"/>
                  <a:pt x="8709131" y="70893"/>
                  <a:pt x="9043416" y="0"/>
                </a:cubicBezTo>
                <a:cubicBezTo>
                  <a:pt x="9377701" y="-70893"/>
                  <a:pt x="9222688" y="3273"/>
                  <a:pt x="9312148" y="0"/>
                </a:cubicBezTo>
                <a:cubicBezTo>
                  <a:pt x="9401608" y="-3273"/>
                  <a:pt x="9653524" y="24692"/>
                  <a:pt x="9791192" y="0"/>
                </a:cubicBezTo>
                <a:cubicBezTo>
                  <a:pt x="9928860" y="-24692"/>
                  <a:pt x="10270164" y="8584"/>
                  <a:pt x="10515600" y="0"/>
                </a:cubicBezTo>
                <a:cubicBezTo>
                  <a:pt x="10572890" y="161378"/>
                  <a:pt x="10505781" y="361032"/>
                  <a:pt x="10515600" y="489267"/>
                </a:cubicBezTo>
                <a:cubicBezTo>
                  <a:pt x="10525419" y="617502"/>
                  <a:pt x="10472246" y="896688"/>
                  <a:pt x="10515600" y="1023013"/>
                </a:cubicBezTo>
                <a:cubicBezTo>
                  <a:pt x="10558954" y="1149338"/>
                  <a:pt x="10477448" y="1418210"/>
                  <a:pt x="10515600" y="1601238"/>
                </a:cubicBezTo>
                <a:cubicBezTo>
                  <a:pt x="10553752" y="1784267"/>
                  <a:pt x="10505921" y="1978277"/>
                  <a:pt x="10515600" y="2223942"/>
                </a:cubicBezTo>
                <a:cubicBezTo>
                  <a:pt x="10217173" y="2289427"/>
                  <a:pt x="9889366" y="2131247"/>
                  <a:pt x="9721088" y="2223942"/>
                </a:cubicBezTo>
                <a:cubicBezTo>
                  <a:pt x="9552810" y="2316637"/>
                  <a:pt x="9550345" y="2198688"/>
                  <a:pt x="9452356" y="2223942"/>
                </a:cubicBezTo>
                <a:cubicBezTo>
                  <a:pt x="9354367" y="2249196"/>
                  <a:pt x="9073100" y="2181851"/>
                  <a:pt x="8973312" y="2223942"/>
                </a:cubicBezTo>
                <a:cubicBezTo>
                  <a:pt x="8873524" y="2266033"/>
                  <a:pt x="8516394" y="2206962"/>
                  <a:pt x="8178800" y="2223942"/>
                </a:cubicBezTo>
                <a:cubicBezTo>
                  <a:pt x="7841206" y="2240922"/>
                  <a:pt x="7801471" y="2189220"/>
                  <a:pt x="7594600" y="2223942"/>
                </a:cubicBezTo>
                <a:cubicBezTo>
                  <a:pt x="7387729" y="2258664"/>
                  <a:pt x="7337043" y="2191632"/>
                  <a:pt x="7115556" y="2223942"/>
                </a:cubicBezTo>
                <a:cubicBezTo>
                  <a:pt x="6894069" y="2256252"/>
                  <a:pt x="6735279" y="2204337"/>
                  <a:pt x="6426200" y="2223942"/>
                </a:cubicBezTo>
                <a:cubicBezTo>
                  <a:pt x="6117121" y="2243547"/>
                  <a:pt x="6086875" y="2159199"/>
                  <a:pt x="5842000" y="2223942"/>
                </a:cubicBezTo>
                <a:cubicBezTo>
                  <a:pt x="5597125" y="2288685"/>
                  <a:pt x="5563672" y="2214789"/>
                  <a:pt x="5362956" y="2223942"/>
                </a:cubicBezTo>
                <a:cubicBezTo>
                  <a:pt x="5162240" y="2233095"/>
                  <a:pt x="5069034" y="2208511"/>
                  <a:pt x="4989068" y="2223942"/>
                </a:cubicBezTo>
                <a:cubicBezTo>
                  <a:pt x="4909102" y="2239373"/>
                  <a:pt x="4471007" y="2167362"/>
                  <a:pt x="4194556" y="2223942"/>
                </a:cubicBezTo>
                <a:cubicBezTo>
                  <a:pt x="3918105" y="2280522"/>
                  <a:pt x="3988801" y="2211797"/>
                  <a:pt x="3925824" y="2223942"/>
                </a:cubicBezTo>
                <a:cubicBezTo>
                  <a:pt x="3862847" y="2236087"/>
                  <a:pt x="3402633" y="2155872"/>
                  <a:pt x="3131312" y="2223942"/>
                </a:cubicBezTo>
                <a:cubicBezTo>
                  <a:pt x="2859991" y="2292012"/>
                  <a:pt x="2846629" y="2199456"/>
                  <a:pt x="2652268" y="2223942"/>
                </a:cubicBezTo>
                <a:cubicBezTo>
                  <a:pt x="2457907" y="2248428"/>
                  <a:pt x="2324615" y="2174870"/>
                  <a:pt x="2068068" y="2223942"/>
                </a:cubicBezTo>
                <a:cubicBezTo>
                  <a:pt x="1811521" y="2273014"/>
                  <a:pt x="1737824" y="2180733"/>
                  <a:pt x="1483868" y="2223942"/>
                </a:cubicBezTo>
                <a:cubicBezTo>
                  <a:pt x="1229912" y="2267151"/>
                  <a:pt x="992286" y="2141641"/>
                  <a:pt x="794512" y="2223942"/>
                </a:cubicBezTo>
                <a:cubicBezTo>
                  <a:pt x="596738" y="2306243"/>
                  <a:pt x="186070" y="2139163"/>
                  <a:pt x="0" y="2223942"/>
                </a:cubicBezTo>
                <a:cubicBezTo>
                  <a:pt x="-60224" y="2121451"/>
                  <a:pt x="35453" y="1880929"/>
                  <a:pt x="0" y="1712435"/>
                </a:cubicBezTo>
                <a:cubicBezTo>
                  <a:pt x="-35453" y="1543941"/>
                  <a:pt x="6254" y="1311743"/>
                  <a:pt x="0" y="1178689"/>
                </a:cubicBezTo>
                <a:cubicBezTo>
                  <a:pt x="-6254" y="1045635"/>
                  <a:pt x="24955" y="862475"/>
                  <a:pt x="0" y="689422"/>
                </a:cubicBezTo>
                <a:cubicBezTo>
                  <a:pt x="-24955" y="516369"/>
                  <a:pt x="76268" y="151367"/>
                  <a:pt x="0" y="0"/>
                </a:cubicBezTo>
                <a:close/>
              </a:path>
              <a:path w="10515600" h="2223942" stroke="0" extrusionOk="0">
                <a:moveTo>
                  <a:pt x="0" y="0"/>
                </a:moveTo>
                <a:cubicBezTo>
                  <a:pt x="198037" y="-1104"/>
                  <a:pt x="445042" y="48111"/>
                  <a:pt x="794512" y="0"/>
                </a:cubicBezTo>
                <a:cubicBezTo>
                  <a:pt x="1143982" y="-48111"/>
                  <a:pt x="1044051" y="8371"/>
                  <a:pt x="1168400" y="0"/>
                </a:cubicBezTo>
                <a:cubicBezTo>
                  <a:pt x="1292749" y="-8371"/>
                  <a:pt x="1391124" y="20381"/>
                  <a:pt x="1542288" y="0"/>
                </a:cubicBezTo>
                <a:cubicBezTo>
                  <a:pt x="1693452" y="-20381"/>
                  <a:pt x="1905692" y="47287"/>
                  <a:pt x="2021332" y="0"/>
                </a:cubicBezTo>
                <a:cubicBezTo>
                  <a:pt x="2136972" y="-47287"/>
                  <a:pt x="2363519" y="16162"/>
                  <a:pt x="2605532" y="0"/>
                </a:cubicBezTo>
                <a:cubicBezTo>
                  <a:pt x="2847545" y="-16162"/>
                  <a:pt x="2836556" y="26308"/>
                  <a:pt x="2979420" y="0"/>
                </a:cubicBezTo>
                <a:cubicBezTo>
                  <a:pt x="3122284" y="-26308"/>
                  <a:pt x="3359862" y="29273"/>
                  <a:pt x="3668776" y="0"/>
                </a:cubicBezTo>
                <a:cubicBezTo>
                  <a:pt x="3977690" y="-29273"/>
                  <a:pt x="3840869" y="16416"/>
                  <a:pt x="3937508" y="0"/>
                </a:cubicBezTo>
                <a:cubicBezTo>
                  <a:pt x="4034147" y="-16416"/>
                  <a:pt x="4537769" y="68943"/>
                  <a:pt x="4732020" y="0"/>
                </a:cubicBezTo>
                <a:cubicBezTo>
                  <a:pt x="4926271" y="-68943"/>
                  <a:pt x="5115376" y="2516"/>
                  <a:pt x="5316220" y="0"/>
                </a:cubicBezTo>
                <a:cubicBezTo>
                  <a:pt x="5517064" y="-2516"/>
                  <a:pt x="5786896" y="60164"/>
                  <a:pt x="6005576" y="0"/>
                </a:cubicBezTo>
                <a:cubicBezTo>
                  <a:pt x="6224256" y="-60164"/>
                  <a:pt x="6552963" y="30358"/>
                  <a:pt x="6694932" y="0"/>
                </a:cubicBezTo>
                <a:cubicBezTo>
                  <a:pt x="6836901" y="-30358"/>
                  <a:pt x="6997465" y="4231"/>
                  <a:pt x="7279132" y="0"/>
                </a:cubicBezTo>
                <a:cubicBezTo>
                  <a:pt x="7560799" y="-4231"/>
                  <a:pt x="7470953" y="3304"/>
                  <a:pt x="7547864" y="0"/>
                </a:cubicBezTo>
                <a:cubicBezTo>
                  <a:pt x="7624775" y="-3304"/>
                  <a:pt x="7913581" y="28715"/>
                  <a:pt x="8132064" y="0"/>
                </a:cubicBezTo>
                <a:cubicBezTo>
                  <a:pt x="8350547" y="-28715"/>
                  <a:pt x="8289386" y="6048"/>
                  <a:pt x="8400796" y="0"/>
                </a:cubicBezTo>
                <a:cubicBezTo>
                  <a:pt x="8512206" y="-6048"/>
                  <a:pt x="8902264" y="20408"/>
                  <a:pt x="9090152" y="0"/>
                </a:cubicBezTo>
                <a:cubicBezTo>
                  <a:pt x="9278040" y="-20408"/>
                  <a:pt x="9480573" y="60081"/>
                  <a:pt x="9779508" y="0"/>
                </a:cubicBezTo>
                <a:cubicBezTo>
                  <a:pt x="10078443" y="-60081"/>
                  <a:pt x="10280797" y="77109"/>
                  <a:pt x="10515600" y="0"/>
                </a:cubicBezTo>
                <a:cubicBezTo>
                  <a:pt x="10541107" y="274271"/>
                  <a:pt x="10484262" y="403583"/>
                  <a:pt x="10515600" y="578225"/>
                </a:cubicBezTo>
                <a:cubicBezTo>
                  <a:pt x="10546938" y="752867"/>
                  <a:pt x="10480455" y="873192"/>
                  <a:pt x="10515600" y="1067492"/>
                </a:cubicBezTo>
                <a:cubicBezTo>
                  <a:pt x="10550745" y="1261792"/>
                  <a:pt x="10465984" y="1397687"/>
                  <a:pt x="10515600" y="1556759"/>
                </a:cubicBezTo>
                <a:cubicBezTo>
                  <a:pt x="10565216" y="1715831"/>
                  <a:pt x="10472132" y="1928943"/>
                  <a:pt x="10515600" y="2223942"/>
                </a:cubicBezTo>
                <a:cubicBezTo>
                  <a:pt x="10438657" y="2234390"/>
                  <a:pt x="10225435" y="2220314"/>
                  <a:pt x="10141712" y="2223942"/>
                </a:cubicBezTo>
                <a:cubicBezTo>
                  <a:pt x="10057989" y="2227570"/>
                  <a:pt x="9848996" y="2166990"/>
                  <a:pt x="9662668" y="2223942"/>
                </a:cubicBezTo>
                <a:cubicBezTo>
                  <a:pt x="9476340" y="2280894"/>
                  <a:pt x="9340415" y="2206023"/>
                  <a:pt x="9078468" y="2223942"/>
                </a:cubicBezTo>
                <a:cubicBezTo>
                  <a:pt x="8816521" y="2241861"/>
                  <a:pt x="8641500" y="2198477"/>
                  <a:pt x="8389112" y="2223942"/>
                </a:cubicBezTo>
                <a:cubicBezTo>
                  <a:pt x="8136724" y="2249407"/>
                  <a:pt x="8162221" y="2216617"/>
                  <a:pt x="8015224" y="2223942"/>
                </a:cubicBezTo>
                <a:cubicBezTo>
                  <a:pt x="7868227" y="2231267"/>
                  <a:pt x="7824132" y="2202768"/>
                  <a:pt x="7746492" y="2223942"/>
                </a:cubicBezTo>
                <a:cubicBezTo>
                  <a:pt x="7668852" y="2245116"/>
                  <a:pt x="7463117" y="2214126"/>
                  <a:pt x="7372604" y="2223942"/>
                </a:cubicBezTo>
                <a:cubicBezTo>
                  <a:pt x="7282091" y="2233758"/>
                  <a:pt x="7177979" y="2210599"/>
                  <a:pt x="6998716" y="2223942"/>
                </a:cubicBezTo>
                <a:cubicBezTo>
                  <a:pt x="6819453" y="2237285"/>
                  <a:pt x="6765002" y="2202724"/>
                  <a:pt x="6624828" y="2223942"/>
                </a:cubicBezTo>
                <a:cubicBezTo>
                  <a:pt x="6484654" y="2245160"/>
                  <a:pt x="6408230" y="2194009"/>
                  <a:pt x="6250940" y="2223942"/>
                </a:cubicBezTo>
                <a:cubicBezTo>
                  <a:pt x="6093650" y="2253875"/>
                  <a:pt x="5797397" y="2192847"/>
                  <a:pt x="5666740" y="2223942"/>
                </a:cubicBezTo>
                <a:cubicBezTo>
                  <a:pt x="5536083" y="2255037"/>
                  <a:pt x="5491232" y="2223032"/>
                  <a:pt x="5398008" y="2223942"/>
                </a:cubicBezTo>
                <a:cubicBezTo>
                  <a:pt x="5304784" y="2224852"/>
                  <a:pt x="4915954" y="2214669"/>
                  <a:pt x="4603496" y="2223942"/>
                </a:cubicBezTo>
                <a:cubicBezTo>
                  <a:pt x="4291038" y="2233215"/>
                  <a:pt x="3989281" y="2163062"/>
                  <a:pt x="3808984" y="2223942"/>
                </a:cubicBezTo>
                <a:cubicBezTo>
                  <a:pt x="3628687" y="2284822"/>
                  <a:pt x="3373919" y="2145103"/>
                  <a:pt x="3119628" y="2223942"/>
                </a:cubicBezTo>
                <a:cubicBezTo>
                  <a:pt x="2865337" y="2302781"/>
                  <a:pt x="2740060" y="2167467"/>
                  <a:pt x="2430272" y="2223942"/>
                </a:cubicBezTo>
                <a:cubicBezTo>
                  <a:pt x="2120484" y="2280417"/>
                  <a:pt x="2110428" y="2169433"/>
                  <a:pt x="1846072" y="2223942"/>
                </a:cubicBezTo>
                <a:cubicBezTo>
                  <a:pt x="1581716" y="2278451"/>
                  <a:pt x="1635231" y="2204360"/>
                  <a:pt x="1472184" y="2223942"/>
                </a:cubicBezTo>
                <a:cubicBezTo>
                  <a:pt x="1309137" y="2243524"/>
                  <a:pt x="857085" y="2219106"/>
                  <a:pt x="677672" y="2223942"/>
                </a:cubicBezTo>
                <a:cubicBezTo>
                  <a:pt x="498259" y="2228778"/>
                  <a:pt x="183732" y="2200526"/>
                  <a:pt x="0" y="2223942"/>
                </a:cubicBezTo>
                <a:cubicBezTo>
                  <a:pt x="-23555" y="1989558"/>
                  <a:pt x="18514" y="1857833"/>
                  <a:pt x="0" y="1712435"/>
                </a:cubicBezTo>
                <a:cubicBezTo>
                  <a:pt x="-18514" y="1567037"/>
                  <a:pt x="15308" y="1427963"/>
                  <a:pt x="0" y="1223168"/>
                </a:cubicBezTo>
                <a:cubicBezTo>
                  <a:pt x="-15308" y="1018373"/>
                  <a:pt x="5926" y="937191"/>
                  <a:pt x="0" y="689422"/>
                </a:cubicBezTo>
                <a:cubicBezTo>
                  <a:pt x="-5926" y="441653"/>
                  <a:pt x="58847" y="310904"/>
                  <a:pt x="0" y="0"/>
                </a:cubicBez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2892762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Detected using box plots &amp; IQR method.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Outliers found in: Price, Bedrooms, Bathrooms,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Sqft_lot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Sqft_above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Sqft_basement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Removed extreme values (e.g., bedrooms &gt;6, </a:t>
            </a:r>
            <a:r>
              <a:rPr lang="en-US" altLang="en-US" sz="1800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sqft_living</a:t>
            </a: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&gt;2920).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sz="1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dataset reliability.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8310571-1240-E0C4-002B-21B8B48FA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>
                    <a:lumMod val="95000"/>
                  </a:schemeClr>
                </a:solidFill>
                <a:latin typeface="Maiandra GD" panose="020E0502030308020204" pitchFamily="34" charset="0"/>
              </a:rPr>
              <a:t>Outlier Handling</a:t>
            </a:r>
            <a:endParaRPr lang="en-IN" b="1" dirty="0">
              <a:solidFill>
                <a:schemeClr val="bg1">
                  <a:lumMod val="95000"/>
                </a:schemeClr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512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922</Words>
  <Application>Microsoft Office PowerPoint</Application>
  <PresentationFormat>Widescreen</PresentationFormat>
  <Paragraphs>113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Berlin Sans FB Demi</vt:lpstr>
      <vt:lpstr>Calibri</vt:lpstr>
      <vt:lpstr>Calibri Light</vt:lpstr>
      <vt:lpstr>Maiandra GD</vt:lpstr>
      <vt:lpstr>Montserrat ExtraBold</vt:lpstr>
      <vt:lpstr>Montserrat Light</vt:lpstr>
      <vt:lpstr>Times New Roman</vt:lpstr>
      <vt:lpstr>Wingdings</vt:lpstr>
      <vt:lpstr>Office Theme</vt:lpstr>
      <vt:lpstr>Housing Case Study  Exploratory Data Analysis (EDA)</vt:lpstr>
      <vt:lpstr>INTRODUCTION</vt:lpstr>
      <vt:lpstr>PowerPoint Presentation</vt:lpstr>
      <vt:lpstr>Data Understanding</vt:lpstr>
      <vt:lpstr>PowerPoint Presentation</vt:lpstr>
      <vt:lpstr>Data Cleaning</vt:lpstr>
      <vt:lpstr>PowerPoint Presentation</vt:lpstr>
      <vt:lpstr>Handling Missing Values</vt:lpstr>
      <vt:lpstr>Outlier Handling</vt:lpstr>
      <vt:lpstr>PowerPoint Presentation</vt:lpstr>
      <vt:lpstr>Handling Invalid Values</vt:lpstr>
      <vt:lpstr>PowerPoint Presentation</vt:lpstr>
      <vt:lpstr>Statistical Analysis</vt:lpstr>
      <vt:lpstr>PowerPoint Presentation</vt:lpstr>
      <vt:lpstr>PowerPoint Presentation</vt:lpstr>
      <vt:lpstr>Relationships Between Variables</vt:lpstr>
      <vt:lpstr>Data Visualization</vt:lpstr>
      <vt:lpstr>Univariate Analysis</vt:lpstr>
      <vt:lpstr>PowerPoint Presentation</vt:lpstr>
      <vt:lpstr>Bivariate Analysis</vt:lpstr>
      <vt:lpstr>PowerPoint Presentation</vt:lpstr>
      <vt:lpstr>Multivariate Analysis</vt:lpstr>
      <vt:lpstr>PowerPoint Presentation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Mohammed Abdul Rahman</dc:creator>
  <cp:lastModifiedBy>Mohammed Abdul Rahman</cp:lastModifiedBy>
  <cp:revision>1</cp:revision>
  <dcterms:created xsi:type="dcterms:W3CDTF">2025-09-22T11:50:43Z</dcterms:created>
  <dcterms:modified xsi:type="dcterms:W3CDTF">2025-09-24T12:40:05Z</dcterms:modified>
</cp:coreProperties>
</file>